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88" r:id="rId5"/>
    <p:sldId id="258" r:id="rId6"/>
    <p:sldId id="262" r:id="rId7"/>
    <p:sldId id="260" r:id="rId8"/>
    <p:sldId id="283" r:id="rId9"/>
    <p:sldId id="266" r:id="rId10"/>
    <p:sldId id="261" r:id="rId11"/>
    <p:sldId id="265" r:id="rId12"/>
    <p:sldId id="263" r:id="rId13"/>
    <p:sldId id="282" r:id="rId14"/>
    <p:sldId id="284" r:id="rId15"/>
    <p:sldId id="289" r:id="rId16"/>
    <p:sldId id="290" r:id="rId17"/>
    <p:sldId id="28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DEDEDE"/>
    <a:srgbClr val="ACACAC"/>
    <a:srgbClr val="D8D8D8"/>
    <a:srgbClr val="E3E3E3"/>
    <a:srgbClr val="555B9F"/>
    <a:srgbClr val="103A5A"/>
    <a:srgbClr val="DDDDFF"/>
    <a:srgbClr val="D9D9FF"/>
    <a:srgbClr val="FAB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286" y="53"/>
      </p:cViewPr>
      <p:guideLst>
        <p:guide orient="horz" pos="2160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1AE18-0399-4007-8579-45FA74622B12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03B9F-4A0F-4C4E-9C23-248F637031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64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Вне зависимости </a:t>
            </a:r>
            <a:br>
              <a:rPr lang="ru-RU" dirty="0"/>
            </a:br>
            <a:r>
              <a:rPr lang="ru-RU" dirty="0"/>
              <a:t>от температуры наблюдались фазы </a:t>
            </a:r>
            <a:r>
              <a:rPr lang="ru-RU" dirty="0" err="1"/>
              <a:t>примесей.Была</a:t>
            </a:r>
            <a:r>
              <a:rPr lang="ru-RU" dirty="0"/>
              <a:t> проведена качественная нашей фазы и фазы примеси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ru-RU" dirty="0"/>
              <a:t>вставь НОВЫЕ ДАННЫЕ 1050 1000</a:t>
            </a:r>
            <a:br>
              <a:rPr lang="ru-RU" dirty="0"/>
            </a:br>
            <a:r>
              <a:rPr lang="ru-RU" dirty="0"/>
              <a:t>Для определения </a:t>
            </a:r>
            <a:r>
              <a:rPr lang="ru-RU" dirty="0" err="1"/>
              <a:t>количесвенного</a:t>
            </a:r>
            <a:r>
              <a:rPr lang="ru-RU" dirty="0"/>
              <a:t> нужен метод </a:t>
            </a:r>
            <a:r>
              <a:rPr lang="ru-RU" dirty="0" err="1"/>
              <a:t>Ритвельда</a:t>
            </a:r>
            <a:r>
              <a:rPr lang="ru-RU" dirty="0"/>
              <a:t> и </a:t>
            </a:r>
            <a:r>
              <a:rPr lang="ru-RU" dirty="0" err="1"/>
              <a:t>коррундовые</a:t>
            </a:r>
            <a:r>
              <a:rPr lang="ru-RU" dirty="0"/>
              <a:t> числа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03B9F-4A0F-4C4E-9C23-248F6370314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995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есть </a:t>
            </a:r>
            <a:r>
              <a:rPr lang="ru-RU" dirty="0" err="1"/>
              <a:t>рфа</a:t>
            </a:r>
            <a:r>
              <a:rPr lang="ru-RU" dirty="0"/>
              <a:t> с муфельной печи и результаты </a:t>
            </a:r>
            <a:r>
              <a:rPr lang="ru-RU" dirty="0" err="1"/>
              <a:t>рамана</a:t>
            </a:r>
            <a:r>
              <a:rPr lang="ru-RU" dirty="0"/>
              <a:t>??? То сюда впихнуть +++ как-то результаты усадки может впихнуть я их вроде считала тогда</a:t>
            </a:r>
          </a:p>
          <a:p>
            <a:endParaRPr lang="ru-RU" dirty="0"/>
          </a:p>
          <a:p>
            <a:r>
              <a:rPr lang="ru-RU" dirty="0"/>
              <a:t>Если будет </a:t>
            </a:r>
            <a:r>
              <a:rPr lang="ru-RU" dirty="0" err="1"/>
              <a:t>рфа</a:t>
            </a:r>
            <a:r>
              <a:rPr lang="ru-RU" dirty="0"/>
              <a:t> вставить, </a:t>
            </a:r>
            <a:br>
              <a:rPr lang="ru-RU" dirty="0"/>
            </a:br>
            <a:r>
              <a:rPr lang="ru-RU" dirty="0"/>
              <a:t>убрать 3ий график с избытком и в 4ом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03B9F-4A0F-4C4E-9C23-248F6370314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587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38AE5-961B-C03D-1DBE-FA1376767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CC73FFB-1935-515E-082F-E2CD21701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0EA08AC-8341-1699-B6AA-DB3478939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есть </a:t>
            </a:r>
            <a:r>
              <a:rPr lang="ru-RU" dirty="0" err="1"/>
              <a:t>рфа</a:t>
            </a:r>
            <a:r>
              <a:rPr lang="ru-RU" dirty="0"/>
              <a:t> с муфельной печи и результаты </a:t>
            </a:r>
            <a:r>
              <a:rPr lang="ru-RU" dirty="0" err="1"/>
              <a:t>рамана</a:t>
            </a:r>
            <a:r>
              <a:rPr lang="ru-RU" dirty="0"/>
              <a:t>??? То сюда впихнуть (надо выбрать еще какие )+++ </a:t>
            </a:r>
            <a:r>
              <a:rPr lang="ru-RU" dirty="0" err="1"/>
              <a:t>посичтать</a:t>
            </a:r>
            <a:r>
              <a:rPr lang="ru-RU" dirty="0"/>
              <a:t> плотности </a:t>
            </a:r>
            <a:br>
              <a:rPr lang="ru-RU" dirty="0"/>
            </a:br>
            <a:r>
              <a:rPr lang="ru-RU" dirty="0"/>
              <a:t>добавить  имеющиеся результаты </a:t>
            </a:r>
            <a:r>
              <a:rPr lang="ru-RU" dirty="0" err="1"/>
              <a:t>рамана</a:t>
            </a:r>
            <a:r>
              <a:rPr lang="ru-RU" dirty="0"/>
              <a:t> и </a:t>
            </a:r>
            <a:r>
              <a:rPr lang="ru-RU" dirty="0" err="1"/>
              <a:t>рфа</a:t>
            </a:r>
            <a:r>
              <a:rPr lang="ru-RU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быстрый отжиг керамики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 структурой граната при варьировании режимов отжига. Оптимальная температура быстрого отжига составила 1400°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линейном режиме, что позволило добиться ионной проводимости порядка </a:t>
            </a:r>
            <a:r>
              <a:rPr lang="el-G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10</a:t>
            </a:r>
            <a:r>
              <a:rPr lang="ru-RU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См/см и относительной плотности </a:t>
            </a:r>
            <a:r>
              <a:rPr lang="el-G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ru-RU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 84%.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3496A-E854-2E22-CF39-95E8D4F00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03B9F-4A0F-4C4E-9C23-248F6370314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797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Удалить его</a:t>
            </a:r>
            <a:br>
              <a:rPr lang="ru-RU" dirty="0"/>
            </a:br>
            <a:r>
              <a:rPr lang="ru-RU" dirty="0"/>
              <a:t>я убрала его из целей и задач или убрать в доп слайды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03B9F-4A0F-4C4E-9C23-248F6370314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5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Жидкие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ЭХО может быть ограничено электрохимической стабильностью органических растворителей, используемых в электролите (окисление и восстановление).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Твердые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некоторые твердые электролиты обладают более широким ЭХО, что позволяет использовать их с материалами электродов, которые несовместимы с жидкими электролитами.</a:t>
            </a:r>
          </a:p>
          <a:p>
            <a:pPr algn="l">
              <a:buNone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5. Безопасность:</a:t>
            </a:r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Жидкие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многие органические растворители, используемые в жидких электролитах, легко воспламеняются и токсичны, что создает риски для безопасности (возгорание, взрыв, утечка).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Твердые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обычно более безопасны, так как не содержат летучих и горючих компонентов. Снижают риск утечек, возгораний и взрывов.</a:t>
            </a:r>
          </a:p>
          <a:p>
            <a:pPr algn="l">
              <a:buNone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6. Механические свойства:</a:t>
            </a:r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Жидкие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Не обладают механической прочностью.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Твердые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обладают определенной механической прочностью, что позволяет использовать их в качестве структурных компонентов аккумулятора.</a:t>
            </a:r>
          </a:p>
          <a:p>
            <a:pPr algn="l">
              <a:buNone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7. Контакт с электродами:</a:t>
            </a:r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Жидкие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хорошо смачивают электроды, обеспечивая хороший ионный контакт.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Твердые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может быть сложно обеспечить хороший ионный контакт между твердым электролитом и твердыми электродами. Требуются специальные методы для улучшения контакта (например, спекание, нанесение тонких пленок, использование прослоек).</a:t>
            </a:r>
          </a:p>
          <a:p>
            <a:pPr algn="l">
              <a:buNone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8. Области применения:</a:t>
            </a:r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Жидкие электролиты:</a:t>
            </a:r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Широко используются в современных литий-ионных аккумуляторах (ноутбуки, смартфоны, электромобили и т. д.).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Электрохимические конденсаторы (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-apple-system"/>
              </a:rPr>
              <a:t>суперконденсаторы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Твердые электролиты:</a:t>
            </a:r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Твердотельные литий-ионные аккумуляторы (в разработке, но имеют большой потенциал для электромобилей, накопителей энергии, портативной электроники).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Литий-воздушные аккумуляторы (в разработке).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Литий-серные аккумуляторы (в разработке).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Датчики и электрохимические устройства.</a:t>
            </a:r>
          </a:p>
          <a:p>
            <a:pPr algn="l">
              <a:buNone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9. Технологичность:</a:t>
            </a:r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Жидкие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технология производства и использования хорошо отработана и масштабируема.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Твердые электролиты: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технология производства твердых электролитов и их интеграции в аккумуляторы все еще находится на стадии разработки и требует дальнейшей оптимизации.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03B9F-4A0F-4C4E-9C23-248F6370314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1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50DC99-BCAE-307B-5B26-4CA8F8B92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0820AE-3F65-9356-67C5-8471285DE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4DD746-E06D-7C5F-7F80-1BC045C7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9C9D-A709-44DF-82B5-CD8D03589851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39CAC7-A733-18EA-550B-BA7E8C7D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AB4D7E-C6C4-0E6B-42EF-45719460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78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66674-481D-02C0-13D4-63A6D89C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7F3D38-04A7-CBD6-D45D-C1D01BC4B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FB125B-CD7B-E43A-67A8-4D05EFAD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F9B1-A902-4FC4-9022-BA3436786EEE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BBD7B1-57D0-8BFC-0C31-8CB1DA8A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2C6D31-CB81-54A5-01C9-75C38A1A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16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B26F5CF-5D4F-2BA8-5631-1D9DE134F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F0D57C-8B82-D684-1D52-77D123A64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9C27C1-D3C4-A9CF-1D99-4096A5BE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BFFB-8D75-44E2-A30D-B29F4F0B620D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F79235-A483-DB56-A972-DC4C7EC3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837123-6D3F-9047-FB10-1FCC5216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79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547933" y="384400"/>
            <a:ext cx="11056000" cy="6089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9" name="Google Shape;49;p3"/>
          <p:cNvGrpSpPr/>
          <p:nvPr/>
        </p:nvGrpSpPr>
        <p:grpSpPr>
          <a:xfrm>
            <a:off x="-140032" y="57585"/>
            <a:ext cx="12332037" cy="6800227"/>
            <a:chOff x="-105024" y="43189"/>
            <a:chExt cx="9249028" cy="5100170"/>
          </a:xfrm>
        </p:grpSpPr>
        <p:grpSp>
          <p:nvGrpSpPr>
            <p:cNvPr id="50" name="Google Shape;50;p3"/>
            <p:cNvGrpSpPr/>
            <p:nvPr/>
          </p:nvGrpSpPr>
          <p:grpSpPr>
            <a:xfrm>
              <a:off x="-105024" y="3769600"/>
              <a:ext cx="876889" cy="1373759"/>
              <a:chOff x="-105024" y="3769600"/>
              <a:chExt cx="876889" cy="1373759"/>
            </a:xfrm>
          </p:grpSpPr>
          <p:grpSp>
            <p:nvGrpSpPr>
              <p:cNvPr id="51" name="Google Shape;51;p3"/>
              <p:cNvGrpSpPr/>
              <p:nvPr/>
            </p:nvGrpSpPr>
            <p:grpSpPr>
              <a:xfrm>
                <a:off x="-105024" y="3769600"/>
                <a:ext cx="876889" cy="1373759"/>
                <a:chOff x="-916607" y="3979846"/>
                <a:chExt cx="796810" cy="1248304"/>
              </a:xfrm>
            </p:grpSpPr>
            <p:sp>
              <p:nvSpPr>
                <p:cNvPr id="52" name="Google Shape;52;p3"/>
                <p:cNvSpPr/>
                <p:nvPr/>
              </p:nvSpPr>
              <p:spPr>
                <a:xfrm>
                  <a:off x="-806653" y="4238555"/>
                  <a:ext cx="68375" cy="899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410" extrusionOk="0">
                      <a:moveTo>
                        <a:pt x="27" y="410"/>
                      </a:moveTo>
                      <a:cubicBezTo>
                        <a:pt x="4" y="410"/>
                        <a:pt x="4" y="410"/>
                        <a:pt x="4" y="410"/>
                      </a:cubicBezTo>
                      <a:cubicBezTo>
                        <a:pt x="2" y="410"/>
                        <a:pt x="0" y="408"/>
                        <a:pt x="0" y="406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9" y="0"/>
                        <a:pt x="31" y="2"/>
                        <a:pt x="31" y="4"/>
                      </a:cubicBezTo>
                      <a:cubicBezTo>
                        <a:pt x="31" y="406"/>
                        <a:pt x="31" y="406"/>
                        <a:pt x="31" y="406"/>
                      </a:cubicBezTo>
                      <a:cubicBezTo>
                        <a:pt x="31" y="408"/>
                        <a:pt x="29" y="410"/>
                        <a:pt x="27" y="410"/>
                      </a:cubicBezTo>
                      <a:close/>
                      <a:moveTo>
                        <a:pt x="8" y="402"/>
                      </a:moveTo>
                      <a:cubicBezTo>
                        <a:pt x="23" y="402"/>
                        <a:pt x="23" y="402"/>
                        <a:pt x="23" y="402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lnTo>
                        <a:pt x="8" y="4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-846384" y="5120967"/>
                  <a:ext cx="146914" cy="10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49" extrusionOk="0">
                      <a:moveTo>
                        <a:pt x="63" y="49"/>
                      </a:move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49"/>
                        <a:pt x="0" y="47"/>
                        <a:pt x="0" y="4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5" y="0"/>
                        <a:pt x="67" y="2"/>
                        <a:pt x="67" y="4"/>
                      </a:cubicBezTo>
                      <a:cubicBezTo>
                        <a:pt x="67" y="45"/>
                        <a:pt x="67" y="45"/>
                        <a:pt x="67" y="45"/>
                      </a:cubicBezTo>
                      <a:cubicBezTo>
                        <a:pt x="67" y="47"/>
                        <a:pt x="65" y="49"/>
                        <a:pt x="63" y="49"/>
                      </a:cubicBezTo>
                      <a:close/>
                      <a:moveTo>
                        <a:pt x="8" y="41"/>
                      </a:moveTo>
                      <a:cubicBezTo>
                        <a:pt x="59" y="41"/>
                        <a:pt x="59" y="41"/>
                        <a:pt x="59" y="41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lnTo>
                        <a:pt x="8" y="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-916607" y="4238555"/>
                  <a:ext cx="486941" cy="6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28" extrusionOk="0">
                      <a:moveTo>
                        <a:pt x="218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20" y="0"/>
                        <a:pt x="222" y="2"/>
                        <a:pt x="222" y="4"/>
                      </a:cubicBezTo>
                      <a:cubicBezTo>
                        <a:pt x="222" y="24"/>
                        <a:pt x="222" y="24"/>
                        <a:pt x="222" y="24"/>
                      </a:cubicBezTo>
                      <a:cubicBezTo>
                        <a:pt x="222" y="26"/>
                        <a:pt x="220" y="28"/>
                        <a:pt x="218" y="28"/>
                      </a:cubicBezTo>
                      <a:close/>
                      <a:moveTo>
                        <a:pt x="8" y="20"/>
                      </a:moveTo>
                      <a:cubicBezTo>
                        <a:pt x="214" y="20"/>
                        <a:pt x="214" y="20"/>
                        <a:pt x="214" y="20"/>
                      </a:cubicBezTo>
                      <a:cubicBezTo>
                        <a:pt x="214" y="8"/>
                        <a:pt x="214" y="8"/>
                        <a:pt x="214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-822361" y="4223771"/>
                  <a:ext cx="101700" cy="1008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-670493" y="3979846"/>
                  <a:ext cx="550696" cy="7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361" extrusionOk="0">
                      <a:moveTo>
                        <a:pt x="247" y="361"/>
                      </a:moveTo>
                      <a:cubicBezTo>
                        <a:pt x="4" y="361"/>
                        <a:pt x="4" y="361"/>
                        <a:pt x="4" y="361"/>
                      </a:cubicBezTo>
                      <a:cubicBezTo>
                        <a:pt x="3" y="361"/>
                        <a:pt x="1" y="360"/>
                        <a:pt x="1" y="359"/>
                      </a:cubicBezTo>
                      <a:cubicBezTo>
                        <a:pt x="0" y="358"/>
                        <a:pt x="0" y="356"/>
                        <a:pt x="1" y="355"/>
                      </a:cubicBezTo>
                      <a:cubicBezTo>
                        <a:pt x="87" y="210"/>
                        <a:pt x="87" y="210"/>
                        <a:pt x="87" y="210"/>
                      </a:cubicBezTo>
                      <a:cubicBezTo>
                        <a:pt x="87" y="4"/>
                        <a:pt x="87" y="4"/>
                        <a:pt x="87" y="4"/>
                      </a:cubicBezTo>
                      <a:cubicBezTo>
                        <a:pt x="87" y="2"/>
                        <a:pt x="89" y="0"/>
                        <a:pt x="91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2" y="0"/>
                        <a:pt x="164" y="2"/>
                        <a:pt x="164" y="4"/>
                      </a:cubicBezTo>
                      <a:cubicBezTo>
                        <a:pt x="164" y="210"/>
                        <a:pt x="164" y="210"/>
                        <a:pt x="164" y="210"/>
                      </a:cubicBezTo>
                      <a:cubicBezTo>
                        <a:pt x="250" y="355"/>
                        <a:pt x="250" y="355"/>
                        <a:pt x="250" y="355"/>
                      </a:cubicBezTo>
                      <a:cubicBezTo>
                        <a:pt x="251" y="356"/>
                        <a:pt x="251" y="358"/>
                        <a:pt x="250" y="359"/>
                      </a:cubicBezTo>
                      <a:cubicBezTo>
                        <a:pt x="250" y="360"/>
                        <a:pt x="248" y="361"/>
                        <a:pt x="247" y="361"/>
                      </a:cubicBezTo>
                      <a:close/>
                      <a:moveTo>
                        <a:pt x="11" y="353"/>
                      </a:moveTo>
                      <a:cubicBezTo>
                        <a:pt x="240" y="353"/>
                        <a:pt x="240" y="353"/>
                        <a:pt x="240" y="353"/>
                      </a:cubicBezTo>
                      <a:cubicBezTo>
                        <a:pt x="157" y="214"/>
                        <a:pt x="157" y="214"/>
                        <a:pt x="157" y="214"/>
                      </a:cubicBezTo>
                      <a:cubicBezTo>
                        <a:pt x="156" y="213"/>
                        <a:pt x="156" y="212"/>
                        <a:pt x="156" y="212"/>
                      </a:cubicBezTo>
                      <a:cubicBezTo>
                        <a:pt x="156" y="8"/>
                        <a:pt x="156" y="8"/>
                        <a:pt x="156" y="8"/>
                      </a:cubicBezTo>
                      <a:cubicBezTo>
                        <a:pt x="95" y="8"/>
                        <a:pt x="95" y="8"/>
                        <a:pt x="95" y="8"/>
                      </a:cubicBezTo>
                      <a:cubicBezTo>
                        <a:pt x="95" y="212"/>
                        <a:pt x="95" y="212"/>
                        <a:pt x="95" y="212"/>
                      </a:cubicBezTo>
                      <a:cubicBezTo>
                        <a:pt x="95" y="212"/>
                        <a:pt x="95" y="213"/>
                        <a:pt x="94" y="214"/>
                      </a:cubicBezTo>
                      <a:lnTo>
                        <a:pt x="11" y="3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-589183" y="4618324"/>
                  <a:ext cx="392694" cy="10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116" extrusionOk="0">
                      <a:moveTo>
                        <a:pt x="425" y="116"/>
                      </a:moveTo>
                      <a:lnTo>
                        <a:pt x="0" y="116"/>
                      </a:lnTo>
                      <a:lnTo>
                        <a:pt x="69" y="0"/>
                      </a:lnTo>
                      <a:lnTo>
                        <a:pt x="356" y="0"/>
                      </a:lnTo>
                      <a:lnTo>
                        <a:pt x="425" y="1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-482880" y="4219194"/>
                  <a:ext cx="175500" cy="100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254144" y="4377195"/>
                <a:ext cx="158558" cy="158558"/>
                <a:chOff x="8673875" y="3652200"/>
                <a:chExt cx="231000" cy="2310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8673875" y="3652200"/>
                  <a:ext cx="231000" cy="23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722005" y="3758962"/>
                  <a:ext cx="134765" cy="1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0" y="9"/>
                      </a:move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3" y="0"/>
                        <a:pt x="65" y="2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5" y="7"/>
                        <a:pt x="63" y="9"/>
                        <a:pt x="60" y="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" name="Google Shape;62;p3"/>
              <p:cNvGrpSpPr/>
              <p:nvPr/>
            </p:nvGrpSpPr>
            <p:grpSpPr>
              <a:xfrm>
                <a:off x="470719" y="4316270"/>
                <a:ext cx="158558" cy="158558"/>
                <a:chOff x="8673875" y="3652200"/>
                <a:chExt cx="231000" cy="231000"/>
              </a:xfrm>
            </p:grpSpPr>
            <p:sp>
              <p:nvSpPr>
                <p:cNvPr id="63" name="Google Shape;63;p3"/>
                <p:cNvSpPr/>
                <p:nvPr/>
              </p:nvSpPr>
              <p:spPr>
                <a:xfrm>
                  <a:off x="8673875" y="3652200"/>
                  <a:ext cx="231000" cy="23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8722005" y="3758962"/>
                  <a:ext cx="134765" cy="1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0" y="9"/>
                      </a:move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3" y="0"/>
                        <a:pt x="65" y="2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5" y="7"/>
                        <a:pt x="63" y="9"/>
                        <a:pt x="60" y="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5" name="Google Shape;65;p3"/>
            <p:cNvGrpSpPr/>
            <p:nvPr/>
          </p:nvGrpSpPr>
          <p:grpSpPr>
            <a:xfrm>
              <a:off x="8593217" y="43189"/>
              <a:ext cx="550788" cy="992615"/>
              <a:chOff x="8593217" y="43189"/>
              <a:chExt cx="550788" cy="992615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8593217" y="43189"/>
                <a:ext cx="550788" cy="992615"/>
                <a:chOff x="260996" y="3544477"/>
                <a:chExt cx="473023" cy="852469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 flipH="1">
                  <a:off x="260996" y="3544477"/>
                  <a:ext cx="473023" cy="85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349" extrusionOk="0">
                      <a:moveTo>
                        <a:pt x="97" y="349"/>
                      </a:moveTo>
                      <a:cubicBezTo>
                        <a:pt x="43" y="349"/>
                        <a:pt x="0" y="305"/>
                        <a:pt x="0" y="252"/>
                      </a:cubicBezTo>
                      <a:cubicBezTo>
                        <a:pt x="0" y="209"/>
                        <a:pt x="28" y="172"/>
                        <a:pt x="68" y="15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2"/>
                        <a:pt x="70" y="0"/>
                        <a:pt x="72" y="0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123" y="0"/>
                        <a:pt x="125" y="2"/>
                        <a:pt x="125" y="4"/>
                      </a:cubicBezTo>
                      <a:cubicBezTo>
                        <a:pt x="125" y="159"/>
                        <a:pt x="125" y="159"/>
                        <a:pt x="125" y="159"/>
                      </a:cubicBezTo>
                      <a:cubicBezTo>
                        <a:pt x="166" y="171"/>
                        <a:pt x="194" y="209"/>
                        <a:pt x="194" y="252"/>
                      </a:cubicBezTo>
                      <a:cubicBezTo>
                        <a:pt x="194" y="305"/>
                        <a:pt x="150" y="349"/>
                        <a:pt x="97" y="349"/>
                      </a:cubicBezTo>
                      <a:close/>
                      <a:moveTo>
                        <a:pt x="76" y="8"/>
                      </a:moveTo>
                      <a:cubicBezTo>
                        <a:pt x="76" y="162"/>
                        <a:pt x="76" y="162"/>
                        <a:pt x="76" y="162"/>
                      </a:cubicBezTo>
                      <a:cubicBezTo>
                        <a:pt x="76" y="164"/>
                        <a:pt x="75" y="166"/>
                        <a:pt x="73" y="166"/>
                      </a:cubicBezTo>
                      <a:cubicBezTo>
                        <a:pt x="35" y="176"/>
                        <a:pt x="8" y="212"/>
                        <a:pt x="8" y="252"/>
                      </a:cubicBezTo>
                      <a:cubicBezTo>
                        <a:pt x="8" y="301"/>
                        <a:pt x="48" y="341"/>
                        <a:pt x="97" y="341"/>
                      </a:cubicBezTo>
                      <a:cubicBezTo>
                        <a:pt x="146" y="341"/>
                        <a:pt x="186" y="301"/>
                        <a:pt x="186" y="252"/>
                      </a:cubicBezTo>
                      <a:cubicBezTo>
                        <a:pt x="186" y="212"/>
                        <a:pt x="159" y="176"/>
                        <a:pt x="120" y="166"/>
                      </a:cubicBezTo>
                      <a:cubicBezTo>
                        <a:pt x="118" y="166"/>
                        <a:pt x="117" y="164"/>
                        <a:pt x="117" y="162"/>
                      </a:cubicBezTo>
                      <a:cubicBezTo>
                        <a:pt x="117" y="8"/>
                        <a:pt x="117" y="8"/>
                        <a:pt x="117" y="8"/>
                      </a:cubicBezTo>
                      <a:lnTo>
                        <a:pt x="76" y="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 flipH="1">
                  <a:off x="321667" y="4116218"/>
                  <a:ext cx="351682" cy="224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92" extrusionOk="0">
                      <a:moveTo>
                        <a:pt x="144" y="20"/>
                      </a:moveTo>
                      <a:cubicBezTo>
                        <a:pt x="144" y="60"/>
                        <a:pt x="112" y="92"/>
                        <a:pt x="72" y="92"/>
                      </a:cubicBezTo>
                      <a:cubicBezTo>
                        <a:pt x="32" y="92"/>
                        <a:pt x="0" y="60"/>
                        <a:pt x="0" y="20"/>
                      </a:cubicBezTo>
                      <a:cubicBezTo>
                        <a:pt x="0" y="13"/>
                        <a:pt x="1" y="6"/>
                        <a:pt x="3" y="0"/>
                      </a:cubicBezTo>
                      <a:cubicBezTo>
                        <a:pt x="141" y="0"/>
                        <a:pt x="141" y="0"/>
                        <a:pt x="141" y="0"/>
                      </a:cubicBezTo>
                      <a:cubicBezTo>
                        <a:pt x="143" y="6"/>
                        <a:pt x="144" y="13"/>
                        <a:pt x="144" y="2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" name="Google Shape;69;p3"/>
              <p:cNvGrpSpPr/>
              <p:nvPr/>
            </p:nvGrpSpPr>
            <p:grpSpPr>
              <a:xfrm>
                <a:off x="8593521" y="503730"/>
                <a:ext cx="158558" cy="158558"/>
                <a:chOff x="8120125" y="3652200"/>
                <a:chExt cx="231000" cy="231000"/>
              </a:xfrm>
            </p:grpSpPr>
            <p:sp>
              <p:nvSpPr>
                <p:cNvPr id="70" name="Google Shape;70;p3"/>
                <p:cNvSpPr/>
                <p:nvPr/>
              </p:nvSpPr>
              <p:spPr>
                <a:xfrm>
                  <a:off x="8120125" y="3652200"/>
                  <a:ext cx="231000" cy="23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1" name="Google Shape;71;p3"/>
                <p:cNvGrpSpPr/>
                <p:nvPr/>
              </p:nvGrpSpPr>
              <p:grpSpPr>
                <a:xfrm>
                  <a:off x="8168255" y="3700768"/>
                  <a:ext cx="134765" cy="134765"/>
                  <a:chOff x="8168255" y="3700768"/>
                  <a:chExt cx="134765" cy="134765"/>
                </a:xfrm>
              </p:grpSpPr>
              <p:sp>
                <p:nvSpPr>
                  <p:cNvPr id="72" name="Google Shape;72;p3"/>
                  <p:cNvSpPr/>
                  <p:nvPr/>
                </p:nvSpPr>
                <p:spPr>
                  <a:xfrm>
                    <a:off x="8168255" y="3758962"/>
                    <a:ext cx="134765" cy="18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" h="9" extrusionOk="0">
                        <a:moveTo>
                          <a:pt x="60" y="9"/>
                        </a:move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2" y="9"/>
                          <a:pt x="0" y="7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63" y="0"/>
                          <a:pt x="65" y="2"/>
                          <a:pt x="65" y="5"/>
                        </a:cubicBezTo>
                        <a:cubicBezTo>
                          <a:pt x="65" y="5"/>
                          <a:pt x="65" y="5"/>
                          <a:pt x="65" y="5"/>
                        </a:cubicBezTo>
                        <a:cubicBezTo>
                          <a:pt x="65" y="7"/>
                          <a:pt x="63" y="9"/>
                          <a:pt x="60" y="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73;p3"/>
                  <p:cNvSpPr/>
                  <p:nvPr/>
                </p:nvSpPr>
                <p:spPr>
                  <a:xfrm rot="-5400000">
                    <a:off x="8168243" y="3758962"/>
                    <a:ext cx="134765" cy="18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" h="9" extrusionOk="0">
                        <a:moveTo>
                          <a:pt x="60" y="9"/>
                        </a:move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2" y="9"/>
                          <a:pt x="0" y="7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63" y="0"/>
                          <a:pt x="65" y="2"/>
                          <a:pt x="65" y="5"/>
                        </a:cubicBezTo>
                        <a:cubicBezTo>
                          <a:pt x="65" y="5"/>
                          <a:pt x="65" y="5"/>
                          <a:pt x="65" y="5"/>
                        </a:cubicBezTo>
                        <a:cubicBezTo>
                          <a:pt x="65" y="7"/>
                          <a:pt x="63" y="9"/>
                          <a:pt x="60" y="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" name="Google Shape;74;p3"/>
              <p:cNvGrpSpPr/>
              <p:nvPr/>
            </p:nvGrpSpPr>
            <p:grpSpPr>
              <a:xfrm>
                <a:off x="8789334" y="662305"/>
                <a:ext cx="158558" cy="158558"/>
                <a:chOff x="8120125" y="3652200"/>
                <a:chExt cx="231000" cy="231000"/>
              </a:xfrm>
            </p:grpSpPr>
            <p:sp>
              <p:nvSpPr>
                <p:cNvPr id="75" name="Google Shape;75;p3"/>
                <p:cNvSpPr/>
                <p:nvPr/>
              </p:nvSpPr>
              <p:spPr>
                <a:xfrm>
                  <a:off x="8120125" y="3652200"/>
                  <a:ext cx="231000" cy="231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6" name="Google Shape;76;p3"/>
                <p:cNvGrpSpPr/>
                <p:nvPr/>
              </p:nvGrpSpPr>
              <p:grpSpPr>
                <a:xfrm>
                  <a:off x="8168255" y="3700768"/>
                  <a:ext cx="134765" cy="134765"/>
                  <a:chOff x="8168255" y="3700768"/>
                  <a:chExt cx="134765" cy="134765"/>
                </a:xfrm>
              </p:grpSpPr>
              <p:sp>
                <p:nvSpPr>
                  <p:cNvPr id="77" name="Google Shape;77;p3"/>
                  <p:cNvSpPr/>
                  <p:nvPr/>
                </p:nvSpPr>
                <p:spPr>
                  <a:xfrm>
                    <a:off x="8168255" y="3758962"/>
                    <a:ext cx="134765" cy="18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" h="9" extrusionOk="0">
                        <a:moveTo>
                          <a:pt x="60" y="9"/>
                        </a:move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2" y="9"/>
                          <a:pt x="0" y="7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63" y="0"/>
                          <a:pt x="65" y="2"/>
                          <a:pt x="65" y="5"/>
                        </a:cubicBezTo>
                        <a:cubicBezTo>
                          <a:pt x="65" y="5"/>
                          <a:pt x="65" y="5"/>
                          <a:pt x="65" y="5"/>
                        </a:cubicBezTo>
                        <a:cubicBezTo>
                          <a:pt x="65" y="7"/>
                          <a:pt x="63" y="9"/>
                          <a:pt x="60" y="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3"/>
                  <p:cNvSpPr/>
                  <p:nvPr/>
                </p:nvSpPr>
                <p:spPr>
                  <a:xfrm rot="-5400000">
                    <a:off x="8168243" y="3758962"/>
                    <a:ext cx="134765" cy="18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" h="9" extrusionOk="0">
                        <a:moveTo>
                          <a:pt x="60" y="9"/>
                        </a:move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2" y="9"/>
                          <a:pt x="0" y="7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63" y="0"/>
                          <a:pt x="65" y="2"/>
                          <a:pt x="65" y="5"/>
                        </a:cubicBezTo>
                        <a:cubicBezTo>
                          <a:pt x="65" y="5"/>
                          <a:pt x="65" y="5"/>
                          <a:pt x="65" y="5"/>
                        </a:cubicBezTo>
                        <a:cubicBezTo>
                          <a:pt x="65" y="7"/>
                          <a:pt x="63" y="9"/>
                          <a:pt x="60" y="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79" name="Google Shape;79;p3"/>
          <p:cNvGrpSpPr/>
          <p:nvPr/>
        </p:nvGrpSpPr>
        <p:grpSpPr>
          <a:xfrm>
            <a:off x="-5" y="0"/>
            <a:ext cx="12309316" cy="6850736"/>
            <a:chOff x="-4" y="0"/>
            <a:chExt cx="9231987" cy="5138052"/>
          </a:xfrm>
        </p:grpSpPr>
        <p:sp>
          <p:nvSpPr>
            <p:cNvPr id="80" name="Google Shape;80;p3"/>
            <p:cNvSpPr/>
            <p:nvPr/>
          </p:nvSpPr>
          <p:spPr>
            <a:xfrm rot="10800000" flipH="1">
              <a:off x="-4" y="0"/>
              <a:ext cx="417100" cy="726550"/>
            </a:xfrm>
            <a:custGeom>
              <a:avLst/>
              <a:gdLst/>
              <a:ahLst/>
              <a:cxnLst/>
              <a:rect l="l" t="t" r="r" b="b"/>
              <a:pathLst>
                <a:path w="155" h="270" extrusionOk="0">
                  <a:moveTo>
                    <a:pt x="155" y="270"/>
                  </a:moveTo>
                  <a:cubicBezTo>
                    <a:pt x="147" y="270"/>
                    <a:pt x="147" y="270"/>
                    <a:pt x="147" y="270"/>
                  </a:cubicBezTo>
                  <a:cubicBezTo>
                    <a:pt x="147" y="87"/>
                    <a:pt x="147" y="87"/>
                    <a:pt x="147" y="87"/>
                  </a:cubicBezTo>
                  <a:cubicBezTo>
                    <a:pt x="147" y="44"/>
                    <a:pt x="111" y="8"/>
                    <a:pt x="68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6" y="0"/>
                    <a:pt x="155" y="39"/>
                    <a:pt x="155" y="87"/>
                  </a:cubicBezTo>
                  <a:lnTo>
                    <a:pt x="155" y="2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;p3"/>
            <p:cNvGrpSpPr/>
            <p:nvPr/>
          </p:nvGrpSpPr>
          <p:grpSpPr>
            <a:xfrm>
              <a:off x="85922" y="580115"/>
              <a:ext cx="245276" cy="245253"/>
              <a:chOff x="8673875" y="3652200"/>
              <a:chExt cx="231000" cy="231000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8673875" y="3652200"/>
                <a:ext cx="231000" cy="23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722005" y="3758962"/>
                <a:ext cx="134765" cy="18377"/>
              </a:xfrm>
              <a:custGeom>
                <a:avLst/>
                <a:gdLst/>
                <a:ahLst/>
                <a:cxnLst/>
                <a:rect l="l" t="t" r="r" b="b"/>
                <a:pathLst>
                  <a:path w="65" h="9" extrusionOk="0">
                    <a:moveTo>
                      <a:pt x="60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3" y="0"/>
                      <a:pt x="65" y="2"/>
                      <a:pt x="65" y="5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5" y="7"/>
                      <a:pt x="63" y="9"/>
                      <a:pt x="6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5900" y="1252007"/>
              <a:ext cx="602356" cy="602332"/>
              <a:chOff x="8120125" y="3652200"/>
              <a:chExt cx="231000" cy="2310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8120125" y="3652200"/>
                <a:ext cx="231000" cy="231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" name="Google Shape;86;p3"/>
              <p:cNvGrpSpPr/>
              <p:nvPr/>
            </p:nvGrpSpPr>
            <p:grpSpPr>
              <a:xfrm>
                <a:off x="8168255" y="3700768"/>
                <a:ext cx="134765" cy="134765"/>
                <a:chOff x="8168255" y="3700768"/>
                <a:chExt cx="134765" cy="134765"/>
              </a:xfrm>
            </p:grpSpPr>
            <p:sp>
              <p:nvSpPr>
                <p:cNvPr id="87" name="Google Shape;87;p3"/>
                <p:cNvSpPr/>
                <p:nvPr/>
              </p:nvSpPr>
              <p:spPr>
                <a:xfrm>
                  <a:off x="8168255" y="3758962"/>
                  <a:ext cx="134765" cy="1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0" y="9"/>
                      </a:move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3" y="0"/>
                        <a:pt x="65" y="2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5" y="7"/>
                        <a:pt x="63" y="9"/>
                        <a:pt x="60" y="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 rot="-5400000">
                  <a:off x="8168243" y="3758962"/>
                  <a:ext cx="134765" cy="1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0" y="9"/>
                      </a:move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3" y="0"/>
                        <a:pt x="65" y="2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5" y="7"/>
                        <a:pt x="63" y="9"/>
                        <a:pt x="60" y="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3"/>
            <p:cNvGrpSpPr/>
            <p:nvPr/>
          </p:nvGrpSpPr>
          <p:grpSpPr>
            <a:xfrm>
              <a:off x="8629628" y="4535743"/>
              <a:ext cx="602356" cy="602309"/>
              <a:chOff x="8673875" y="3652200"/>
              <a:chExt cx="231000" cy="231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673875" y="3652200"/>
                <a:ext cx="231000" cy="23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22005" y="3758962"/>
                <a:ext cx="134765" cy="18377"/>
              </a:xfrm>
              <a:custGeom>
                <a:avLst/>
                <a:gdLst/>
                <a:ahLst/>
                <a:cxnLst/>
                <a:rect l="l" t="t" r="r" b="b"/>
                <a:pathLst>
                  <a:path w="65" h="9" extrusionOk="0">
                    <a:moveTo>
                      <a:pt x="60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3" y="0"/>
                      <a:pt x="65" y="2"/>
                      <a:pt x="65" y="5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5" y="7"/>
                      <a:pt x="63" y="9"/>
                      <a:pt x="6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>
              <a:off x="8430775" y="3954308"/>
              <a:ext cx="392700" cy="392700"/>
              <a:chOff x="8120125" y="3652200"/>
              <a:chExt cx="231000" cy="231000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8120125" y="3652200"/>
                <a:ext cx="231000" cy="231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" name="Google Shape;94;p3"/>
              <p:cNvGrpSpPr/>
              <p:nvPr/>
            </p:nvGrpSpPr>
            <p:grpSpPr>
              <a:xfrm>
                <a:off x="8168255" y="3700768"/>
                <a:ext cx="134765" cy="134765"/>
                <a:chOff x="8168255" y="3700768"/>
                <a:chExt cx="134765" cy="134765"/>
              </a:xfrm>
            </p:grpSpPr>
            <p:sp>
              <p:nvSpPr>
                <p:cNvPr id="95" name="Google Shape;95;p3"/>
                <p:cNvSpPr/>
                <p:nvPr/>
              </p:nvSpPr>
              <p:spPr>
                <a:xfrm>
                  <a:off x="8168255" y="3758962"/>
                  <a:ext cx="134765" cy="1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0" y="9"/>
                      </a:move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3" y="0"/>
                        <a:pt x="65" y="2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5" y="7"/>
                        <a:pt x="63" y="9"/>
                        <a:pt x="60" y="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 rot="-5400000">
                  <a:off x="8168243" y="3758962"/>
                  <a:ext cx="134765" cy="1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0" y="9"/>
                      </a:move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3" y="0"/>
                        <a:pt x="65" y="2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5" y="7"/>
                        <a:pt x="63" y="9"/>
                        <a:pt x="60" y="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 flipH="1">
            <a:off x="1950767" y="2882500"/>
            <a:ext cx="8290400" cy="20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038367" y="1460300"/>
            <a:ext cx="2202800" cy="12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3"/>
          <p:cNvSpPr txBox="1">
            <a:spLocks noGrp="1"/>
          </p:cNvSpPr>
          <p:nvPr>
            <p:ph type="subTitle" idx="1"/>
          </p:nvPr>
        </p:nvSpPr>
        <p:spPr>
          <a:xfrm flipH="1">
            <a:off x="1950767" y="4897700"/>
            <a:ext cx="829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855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3D377-5CF7-7EE4-94CE-4280553B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E7C119-A60B-F97D-8B48-E641E62B6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D3D5A0-A8BB-69FC-7702-1313A67AB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3262-1A12-4E1E-BE53-BA2408B1A5E7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4B8000-E017-8A1B-6814-E9283560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4D9F1A-048E-A346-08B1-A5E81D75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43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1D7E2-4119-E306-C0A0-3DFBDBEF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5FB301-F1AC-847B-DFC2-E5A3AD167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C701A-FB30-76BE-1AD2-B46E6ACA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E8DE-C05F-4F65-BE7A-8A63EE7F73BF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937D3D-70E5-0614-8914-FA39B3F8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CEEE5B-7FCD-21BB-EC72-711BDFEE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68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417ED-CF37-16D6-847D-70D1C82C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093054-854A-BAEF-2A94-EFDA71BD2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C3B734-73DB-1371-0998-466F4A456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92F00A-18B4-0FE0-23AE-EAA3A677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5069-2D0D-4A41-A9DF-36E8725E258E}" type="datetime1">
              <a:rPr lang="ru-RU" smtClean="0"/>
              <a:t>11.04.2025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71E7C2-3FBB-2C3D-8F35-80829A4E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BCEAC4-6013-B23E-B1A3-C5484E7B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6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E823D-A9A2-3B5F-F479-D81C4440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1EEC43-8200-252E-C7EF-196A37C64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1EC04A-ED91-788A-E74F-9CA8C9D7B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8C4D7A5-0052-BA68-9AB0-294798700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1623E9-2F77-7287-3F0B-EF7FB696D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47566D-72F1-8E1D-993B-EDF8BC2C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68D9-A45E-4FD1-9FAE-8276B9AF2BBC}" type="datetime1">
              <a:rPr lang="ru-RU" smtClean="0"/>
              <a:t>11.04.2025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FFDA43-4453-8D01-4033-9C0423F9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03406D-D84C-DFCC-49CE-85D2AAE5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97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96C7A-B7A8-0CDE-5150-32AB49F4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CAA9A9-BDEF-591D-FD0C-F45E0ADC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B0A2-E06D-490F-8668-1B43C822BC1D}" type="datetime1">
              <a:rPr lang="ru-RU" smtClean="0"/>
              <a:t>11.04.2025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67EF7A-76C7-711A-211E-D51B0AA4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59E88E-1EC4-1960-8A7C-AD246A29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48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A907EA-5366-06B5-4318-E2268502E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B114-B27E-4467-BA75-B471E3E156CA}" type="datetime1">
              <a:rPr lang="ru-RU" smtClean="0"/>
              <a:t>11.04.2025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2A6A58-8B9F-5C23-6107-4A38E1D0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ABD208-95BA-5ED7-326E-0ADD2495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50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DAB8A-95D3-E465-FC72-205D3517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E664AE-A739-1B7C-F53D-531BD382F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ADE42-8743-E5CA-18C2-492A372D6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85D990-17B0-C5BB-8FDB-2E158FB9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891-4017-49AC-9304-7E57E655B653}" type="datetime1">
              <a:rPr lang="ru-RU" smtClean="0"/>
              <a:t>11.04.2025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C357F8-C936-E083-5E35-202B3ACA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E71C5A-2B2C-6878-7233-B9E3D5BA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65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C56A62-D40B-3AEA-CD2A-2FFD543C9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37FC47-EDE9-453B-2CB9-33E59E0A4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E12A3C-62B7-30F4-6524-5971D54C1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5C08DF-CD5A-6404-67AF-26192C1C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5AB10-F111-4F8F-9F80-04BCAE9BCFBC}" type="datetime1">
              <a:rPr lang="ru-RU" smtClean="0"/>
              <a:t>11.04.2025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E48805-32FC-4AA4-439C-6F04C204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967EF7-A1C3-1F9C-2875-0E88BB9E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25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81AA39-A94D-0E3A-A58F-47E18345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8833B0-520E-0606-D809-276544349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46CC16-B3E5-9D97-168C-8E3716161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1DA44-C3B3-42F9-9007-9FC164AE42EC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2CFFF9-5F5D-C61E-91C6-AA32039A8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D58C96-FA46-1E65-2B13-5786E5AC5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57892-61D9-4DDB-8C0E-34D84366A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98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9.jpeg"/><Relationship Id="rId7" Type="http://schemas.openxmlformats.org/officeDocument/2006/relationships/image" Target="../media/image39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jp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9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B0D73C-D975-E027-5037-73885612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076" y="0"/>
            <a:ext cx="1456924" cy="14312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6A8EF4-852A-5A69-5FB3-2D193A8B2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7577953" y="103786"/>
            <a:ext cx="2947807" cy="1025321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6A22455-EC8D-7374-0798-B7022373DB1D}"/>
              </a:ext>
            </a:extLst>
          </p:cNvPr>
          <p:cNvGrpSpPr/>
          <p:nvPr/>
        </p:nvGrpSpPr>
        <p:grpSpPr>
          <a:xfrm>
            <a:off x="-5636396" y="-169906"/>
            <a:ext cx="17419424" cy="7042531"/>
            <a:chOff x="-7036932" y="-60453"/>
            <a:chExt cx="17419424" cy="6978905"/>
          </a:xfrm>
          <a:solidFill>
            <a:schemeClr val="bg1"/>
          </a:solidFill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5C565DA-F129-FFD7-062F-6D9F8E80E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36932" y="-60453"/>
              <a:ext cx="12372862" cy="6978905"/>
            </a:xfrm>
            <a:prstGeom prst="rect">
              <a:avLst/>
            </a:prstGeom>
            <a:grpFill/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FCC9111-2691-C985-5BF0-B32AC8EA3F45}"/>
                </a:ext>
              </a:extLst>
            </p:cNvPr>
            <p:cNvSpPr/>
            <p:nvPr/>
          </p:nvSpPr>
          <p:spPr>
            <a:xfrm>
              <a:off x="-34723" y="1909823"/>
              <a:ext cx="10417215" cy="363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8E8AD7-73A2-F30B-2EBB-2BC0D0619D67}"/>
              </a:ext>
            </a:extLst>
          </p:cNvPr>
          <p:cNvSpPr txBox="1"/>
          <p:nvPr/>
        </p:nvSpPr>
        <p:spPr>
          <a:xfrm>
            <a:off x="6342672" y="4608473"/>
            <a:ext cx="63212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Авторы: </a:t>
            </a:r>
            <a:r>
              <a:rPr lang="ru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А. З. Мамедова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А. В. Кирьянова, </a:t>
            </a:r>
            <a:b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И. И. Яковлев, Д. С. 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Зимбовский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О. О. Капитанова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424C4D-9EA9-F9A8-45D9-46060943F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2603"/>
            <a:ext cx="9144000" cy="23876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твердотельного электролита со структурой граната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LLZO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1ADEA-DA0C-1971-DB32-B2933D506744}"/>
              </a:ext>
            </a:extLst>
          </p:cNvPr>
          <p:cNvSpPr txBox="1"/>
          <p:nvPr/>
        </p:nvSpPr>
        <p:spPr>
          <a:xfrm>
            <a:off x="6736466" y="6457890"/>
            <a:ext cx="179382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2025г.</a:t>
            </a:r>
          </a:p>
        </p:txBody>
      </p:sp>
    </p:spTree>
    <p:extLst>
      <p:ext uri="{BB962C8B-B14F-4D97-AF65-F5344CB8AC3E}">
        <p14:creationId xmlns:p14="http://schemas.microsoft.com/office/powerpoint/2010/main" val="4394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C1814-9120-6FFB-6398-669A5225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" y="-238377"/>
            <a:ext cx="10515600" cy="1325563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C5EF4-4CF8-D3CB-C2A6-A44AEF6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618"/>
            <a:ext cx="12198626" cy="6268431"/>
          </a:xfrm>
        </p:spPr>
        <p:txBody>
          <a:bodyPr>
            <a:noAutofit/>
          </a:bodyPr>
          <a:lstStyle/>
          <a:p>
            <a:pPr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оптимальные </a:t>
            </a:r>
            <a:r>
              <a:rPr lang="ru-RU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 синтеза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ионных проводников со структурой граната, которые составляют 1050°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часов при 30%мол. избытке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Установлено, что активный </a:t>
            </a:r>
            <a:r>
              <a:rPr lang="ru-RU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гидролиз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LLZAO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наступает спустя 7 суток нахождения порошка на воздухе.</a:t>
            </a:r>
          </a:p>
          <a:p>
            <a:pPr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Оптимальная температура спекания </a:t>
            </a:r>
            <a:r>
              <a:rPr lang="ru-RU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муфельной печи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составила 1000°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позволило добиться ионной проводимости порядка </a:t>
            </a:r>
            <a:r>
              <a:rPr lang="el-G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10</a:t>
            </a:r>
            <a:r>
              <a:rPr lang="ru-RU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См/см и плотности </a:t>
            </a:r>
            <a:r>
              <a:rPr lang="el-G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ru-RU" sz="2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 58%. </a:t>
            </a:r>
          </a:p>
          <a:p>
            <a:pPr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Оптимальная температура </a:t>
            </a:r>
            <a:r>
              <a:rPr lang="ru-RU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ультрабыстрого спекания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составила 1400°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линейном режиме, что позволило добиться ионной проводимости порядка </a:t>
            </a:r>
            <a:r>
              <a:rPr lang="el-G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10</a:t>
            </a:r>
            <a:r>
              <a:rPr lang="ru-RU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См/см и относительной плотности </a:t>
            </a:r>
            <a:r>
              <a:rPr lang="el-G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ru-RU" sz="2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 84%.</a:t>
            </a:r>
          </a:p>
          <a:p>
            <a:pPr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быстрого отжига  по результатам исследования является </a:t>
            </a:r>
            <a:r>
              <a:rPr lang="ru-RU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эффективной стратегией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получения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высокопроводящих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твердотельных электролитов со структурой граната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B5636D-DE51-FF7F-1B29-A450B29A1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3201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10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E2CA126F-0AF7-C0E4-EE91-350F90AB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190" y="-49698"/>
            <a:ext cx="848809" cy="8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7A95F7-F869-AA62-6AF1-2F76D119D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55" y="1"/>
            <a:ext cx="864044" cy="8488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AE9687-B301-3767-9803-C371ECFA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5052592" y="6207248"/>
            <a:ext cx="1870916" cy="6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F2CA-D10D-0454-9802-AF5A9533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83" y="2766218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14B0B17-FF31-2341-A8D8-506FF8DA3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879" y="-808236"/>
            <a:ext cx="7546914" cy="3370955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DC098C-E16D-DC8B-E9C8-F3116A8BC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7253" y="-292249"/>
            <a:ext cx="6749479" cy="27332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662462-76F6-D4E7-44C8-3112191AA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0" y="4651513"/>
            <a:ext cx="6600839" cy="2295939"/>
          </a:xfrm>
          <a:prstGeom prst="rect">
            <a:avLst/>
          </a:prstGeom>
        </p:spPr>
      </p:pic>
      <p:sp>
        <p:nvSpPr>
          <p:cNvPr id="97" name="Google Shape;8542;p54">
            <a:extLst>
              <a:ext uri="{FF2B5EF4-FFF2-40B4-BE49-F238E27FC236}">
                <a16:creationId xmlns:a16="http://schemas.microsoft.com/office/drawing/2014/main" id="{D4D0D7EE-5785-9D27-D754-3CE99DF21A11}"/>
              </a:ext>
            </a:extLst>
          </p:cNvPr>
          <p:cNvSpPr/>
          <p:nvPr/>
        </p:nvSpPr>
        <p:spPr>
          <a:xfrm>
            <a:off x="-60444" y="1594075"/>
            <a:ext cx="1157190" cy="1062406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noFill/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8542;p54">
            <a:extLst>
              <a:ext uri="{FF2B5EF4-FFF2-40B4-BE49-F238E27FC236}">
                <a16:creationId xmlns:a16="http://schemas.microsoft.com/office/drawing/2014/main" id="{3107FBDB-C8AB-A092-1FDA-E6444EF10B1A}"/>
              </a:ext>
            </a:extLst>
          </p:cNvPr>
          <p:cNvSpPr/>
          <p:nvPr/>
        </p:nvSpPr>
        <p:spPr>
          <a:xfrm>
            <a:off x="1514265" y="3180679"/>
            <a:ext cx="1157190" cy="1062406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noFill/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8542;p54">
            <a:extLst>
              <a:ext uri="{FF2B5EF4-FFF2-40B4-BE49-F238E27FC236}">
                <a16:creationId xmlns:a16="http://schemas.microsoft.com/office/drawing/2014/main" id="{72332B22-8829-E0D3-F231-4EA0DC2E25A7}"/>
              </a:ext>
            </a:extLst>
          </p:cNvPr>
          <p:cNvSpPr/>
          <p:nvPr/>
        </p:nvSpPr>
        <p:spPr>
          <a:xfrm>
            <a:off x="-538784" y="4129432"/>
            <a:ext cx="1157190" cy="1062406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noFill/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" name="Google Shape;8001;p52">
            <a:extLst>
              <a:ext uri="{FF2B5EF4-FFF2-40B4-BE49-F238E27FC236}">
                <a16:creationId xmlns:a16="http://schemas.microsoft.com/office/drawing/2014/main" id="{07505AF4-A335-8360-19CD-458A9CDEEEA1}"/>
              </a:ext>
            </a:extLst>
          </p:cNvPr>
          <p:cNvGrpSpPr/>
          <p:nvPr/>
        </p:nvGrpSpPr>
        <p:grpSpPr>
          <a:xfrm rot="5400000">
            <a:off x="5128376" y="3057081"/>
            <a:ext cx="11747591" cy="2837042"/>
            <a:chOff x="1808063" y="4294338"/>
            <a:chExt cx="3370782" cy="721817"/>
          </a:xfrm>
        </p:grpSpPr>
        <p:sp>
          <p:nvSpPr>
            <p:cNvPr id="101" name="Google Shape;8002;p52">
              <a:extLst>
                <a:ext uri="{FF2B5EF4-FFF2-40B4-BE49-F238E27FC236}">
                  <a16:creationId xmlns:a16="http://schemas.microsoft.com/office/drawing/2014/main" id="{D4BEC76B-7F5C-1D46-A52B-10FBB70F6B03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003;p52">
              <a:extLst>
                <a:ext uri="{FF2B5EF4-FFF2-40B4-BE49-F238E27FC236}">
                  <a16:creationId xmlns:a16="http://schemas.microsoft.com/office/drawing/2014/main" id="{0DAC3320-28A5-406F-BC32-667C3CA1807D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004;p52">
              <a:extLst>
                <a:ext uri="{FF2B5EF4-FFF2-40B4-BE49-F238E27FC236}">
                  <a16:creationId xmlns:a16="http://schemas.microsoft.com/office/drawing/2014/main" id="{7813A580-5534-E08E-6A67-B34B8B45DEFF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005;p52">
              <a:extLst>
                <a:ext uri="{FF2B5EF4-FFF2-40B4-BE49-F238E27FC236}">
                  <a16:creationId xmlns:a16="http://schemas.microsoft.com/office/drawing/2014/main" id="{E38F206E-1E00-1E39-4D34-9CCA53249AA3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006;p52">
              <a:extLst>
                <a:ext uri="{FF2B5EF4-FFF2-40B4-BE49-F238E27FC236}">
                  <a16:creationId xmlns:a16="http://schemas.microsoft.com/office/drawing/2014/main" id="{F64A3423-8E4C-C89C-5BD0-27ADDFE398DF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007;p52">
              <a:extLst>
                <a:ext uri="{FF2B5EF4-FFF2-40B4-BE49-F238E27FC236}">
                  <a16:creationId xmlns:a16="http://schemas.microsoft.com/office/drawing/2014/main" id="{A9CF1CF8-24BB-D7BE-9E8B-70962B1DD4A8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008;p52">
              <a:extLst>
                <a:ext uri="{FF2B5EF4-FFF2-40B4-BE49-F238E27FC236}">
                  <a16:creationId xmlns:a16="http://schemas.microsoft.com/office/drawing/2014/main" id="{A58D6304-10DB-4166-3AC2-99CC513B5624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009;p52">
              <a:extLst>
                <a:ext uri="{FF2B5EF4-FFF2-40B4-BE49-F238E27FC236}">
                  <a16:creationId xmlns:a16="http://schemas.microsoft.com/office/drawing/2014/main" id="{673E9B91-990A-266B-3F5A-1A3F44FA2776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010;p52">
              <a:extLst>
                <a:ext uri="{FF2B5EF4-FFF2-40B4-BE49-F238E27FC236}">
                  <a16:creationId xmlns:a16="http://schemas.microsoft.com/office/drawing/2014/main" id="{47B47003-B227-5F04-BDE7-09C018EFF01A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011;p52">
              <a:extLst>
                <a:ext uri="{FF2B5EF4-FFF2-40B4-BE49-F238E27FC236}">
                  <a16:creationId xmlns:a16="http://schemas.microsoft.com/office/drawing/2014/main" id="{D44B1153-BE90-3F9F-5377-E343B28658B0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8542;p54">
            <a:extLst>
              <a:ext uri="{FF2B5EF4-FFF2-40B4-BE49-F238E27FC236}">
                <a16:creationId xmlns:a16="http://schemas.microsoft.com/office/drawing/2014/main" id="{D3EFFAAF-7546-0577-31A0-644401933F12}"/>
              </a:ext>
            </a:extLst>
          </p:cNvPr>
          <p:cNvSpPr/>
          <p:nvPr/>
        </p:nvSpPr>
        <p:spPr>
          <a:xfrm>
            <a:off x="4545480" y="3836325"/>
            <a:ext cx="1157190" cy="1062406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noFill/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3624;p51">
            <a:extLst>
              <a:ext uri="{FF2B5EF4-FFF2-40B4-BE49-F238E27FC236}">
                <a16:creationId xmlns:a16="http://schemas.microsoft.com/office/drawing/2014/main" id="{3FC9180B-80FF-843F-F2F7-42ED596210D2}"/>
              </a:ext>
            </a:extLst>
          </p:cNvPr>
          <p:cNvGrpSpPr/>
          <p:nvPr/>
        </p:nvGrpSpPr>
        <p:grpSpPr>
          <a:xfrm>
            <a:off x="6759708" y="5452465"/>
            <a:ext cx="2665073" cy="1317140"/>
            <a:chOff x="793334" y="1192826"/>
            <a:chExt cx="2665073" cy="1317140"/>
          </a:xfrm>
        </p:grpSpPr>
        <p:sp>
          <p:nvSpPr>
            <p:cNvPr id="4" name="Google Shape;3625;p51">
              <a:extLst>
                <a:ext uri="{FF2B5EF4-FFF2-40B4-BE49-F238E27FC236}">
                  <a16:creationId xmlns:a16="http://schemas.microsoft.com/office/drawing/2014/main" id="{E52221E5-0708-5FF4-4E02-C492C6296C9F}"/>
                </a:ext>
              </a:extLst>
            </p:cNvPr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26;p51">
              <a:extLst>
                <a:ext uri="{FF2B5EF4-FFF2-40B4-BE49-F238E27FC236}">
                  <a16:creationId xmlns:a16="http://schemas.microsoft.com/office/drawing/2014/main" id="{008EC40D-1E6F-4ADF-1796-6AFFD2F579E2}"/>
                </a:ext>
              </a:extLst>
            </p:cNvPr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27;p51">
              <a:extLst>
                <a:ext uri="{FF2B5EF4-FFF2-40B4-BE49-F238E27FC236}">
                  <a16:creationId xmlns:a16="http://schemas.microsoft.com/office/drawing/2014/main" id="{8C766C04-57C4-1FBD-2C55-F6B68277185F}"/>
                </a:ext>
              </a:extLst>
            </p:cNvPr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28;p51">
              <a:extLst>
                <a:ext uri="{FF2B5EF4-FFF2-40B4-BE49-F238E27FC236}">
                  <a16:creationId xmlns:a16="http://schemas.microsoft.com/office/drawing/2014/main" id="{7954D3CA-AC58-FBDD-8C47-1F70E719C6EA}"/>
                </a:ext>
              </a:extLst>
            </p:cNvPr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29;p51">
              <a:extLst>
                <a:ext uri="{FF2B5EF4-FFF2-40B4-BE49-F238E27FC236}">
                  <a16:creationId xmlns:a16="http://schemas.microsoft.com/office/drawing/2014/main" id="{54B25E52-B280-45C8-DB92-2EFD58FD6711}"/>
                </a:ext>
              </a:extLst>
            </p:cNvPr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0;p51">
              <a:extLst>
                <a:ext uri="{FF2B5EF4-FFF2-40B4-BE49-F238E27FC236}">
                  <a16:creationId xmlns:a16="http://schemas.microsoft.com/office/drawing/2014/main" id="{C471D501-1189-2425-B06C-8E725C397604}"/>
                </a:ext>
              </a:extLst>
            </p:cNvPr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1;p51">
              <a:extLst>
                <a:ext uri="{FF2B5EF4-FFF2-40B4-BE49-F238E27FC236}">
                  <a16:creationId xmlns:a16="http://schemas.microsoft.com/office/drawing/2014/main" id="{C9CA92C6-2B5C-0D8E-988A-4967CD44DECD}"/>
                </a:ext>
              </a:extLst>
            </p:cNvPr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32;p51">
              <a:extLst>
                <a:ext uri="{FF2B5EF4-FFF2-40B4-BE49-F238E27FC236}">
                  <a16:creationId xmlns:a16="http://schemas.microsoft.com/office/drawing/2014/main" id="{1E7D9208-1D46-1B0C-E53B-2E460B8678A1}"/>
                </a:ext>
              </a:extLst>
            </p:cNvPr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33;p51">
              <a:extLst>
                <a:ext uri="{FF2B5EF4-FFF2-40B4-BE49-F238E27FC236}">
                  <a16:creationId xmlns:a16="http://schemas.microsoft.com/office/drawing/2014/main" id="{979AA834-3E1E-3ACC-0AC0-5DB056144F68}"/>
                </a:ext>
              </a:extLst>
            </p:cNvPr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34;p51">
              <a:extLst>
                <a:ext uri="{FF2B5EF4-FFF2-40B4-BE49-F238E27FC236}">
                  <a16:creationId xmlns:a16="http://schemas.microsoft.com/office/drawing/2014/main" id="{864A5D57-929C-D4C1-541E-B91E3BEAA666}"/>
                </a:ext>
              </a:extLst>
            </p:cNvPr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5;p51">
              <a:extLst>
                <a:ext uri="{FF2B5EF4-FFF2-40B4-BE49-F238E27FC236}">
                  <a16:creationId xmlns:a16="http://schemas.microsoft.com/office/drawing/2014/main" id="{2BA64C18-DE38-2734-C5E1-34D3F0116AD4}"/>
                </a:ext>
              </a:extLst>
            </p:cNvPr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36;p51">
              <a:extLst>
                <a:ext uri="{FF2B5EF4-FFF2-40B4-BE49-F238E27FC236}">
                  <a16:creationId xmlns:a16="http://schemas.microsoft.com/office/drawing/2014/main" id="{9F20FF2D-EB2B-81A7-07CE-8FB7BB10664E}"/>
                </a:ext>
              </a:extLst>
            </p:cNvPr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37;p51">
              <a:extLst>
                <a:ext uri="{FF2B5EF4-FFF2-40B4-BE49-F238E27FC236}">
                  <a16:creationId xmlns:a16="http://schemas.microsoft.com/office/drawing/2014/main" id="{145615AE-EBB4-574E-3A73-6851266009B5}"/>
                </a:ext>
              </a:extLst>
            </p:cNvPr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38;p51">
              <a:extLst>
                <a:ext uri="{FF2B5EF4-FFF2-40B4-BE49-F238E27FC236}">
                  <a16:creationId xmlns:a16="http://schemas.microsoft.com/office/drawing/2014/main" id="{4411D479-0315-1C4D-F908-357DAF815CD8}"/>
                </a:ext>
              </a:extLst>
            </p:cNvPr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39;p51">
              <a:extLst>
                <a:ext uri="{FF2B5EF4-FFF2-40B4-BE49-F238E27FC236}">
                  <a16:creationId xmlns:a16="http://schemas.microsoft.com/office/drawing/2014/main" id="{32F38EA0-FA90-A3F8-A6DA-FE9E6122C456}"/>
                </a:ext>
              </a:extLst>
            </p:cNvPr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40;p51">
              <a:extLst>
                <a:ext uri="{FF2B5EF4-FFF2-40B4-BE49-F238E27FC236}">
                  <a16:creationId xmlns:a16="http://schemas.microsoft.com/office/drawing/2014/main" id="{83B15D7A-9BEF-EE75-58DB-FCD2ABA7EDE8}"/>
                </a:ext>
              </a:extLst>
            </p:cNvPr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41;p51">
              <a:extLst>
                <a:ext uri="{FF2B5EF4-FFF2-40B4-BE49-F238E27FC236}">
                  <a16:creationId xmlns:a16="http://schemas.microsoft.com/office/drawing/2014/main" id="{BD1F4F03-FC56-1CDA-B526-731BC1A314ED}"/>
                </a:ext>
              </a:extLst>
            </p:cNvPr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42;p51">
              <a:extLst>
                <a:ext uri="{FF2B5EF4-FFF2-40B4-BE49-F238E27FC236}">
                  <a16:creationId xmlns:a16="http://schemas.microsoft.com/office/drawing/2014/main" id="{FA575E74-1329-21D2-8C1D-99D62AF69D80}"/>
                </a:ext>
              </a:extLst>
            </p:cNvPr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43;p51">
              <a:extLst>
                <a:ext uri="{FF2B5EF4-FFF2-40B4-BE49-F238E27FC236}">
                  <a16:creationId xmlns:a16="http://schemas.microsoft.com/office/drawing/2014/main" id="{B2E5715D-6F36-94A2-BCDC-03D4070F1325}"/>
                </a:ext>
              </a:extLst>
            </p:cNvPr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44;p51">
              <a:extLst>
                <a:ext uri="{FF2B5EF4-FFF2-40B4-BE49-F238E27FC236}">
                  <a16:creationId xmlns:a16="http://schemas.microsoft.com/office/drawing/2014/main" id="{B0D2F08A-362D-4454-F1EB-EF7FCBC2629F}"/>
                </a:ext>
              </a:extLst>
            </p:cNvPr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45;p51">
              <a:extLst>
                <a:ext uri="{FF2B5EF4-FFF2-40B4-BE49-F238E27FC236}">
                  <a16:creationId xmlns:a16="http://schemas.microsoft.com/office/drawing/2014/main" id="{0A13930E-93E7-251B-5255-C9CC4E0205E7}"/>
                </a:ext>
              </a:extLst>
            </p:cNvPr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46;p51">
              <a:extLst>
                <a:ext uri="{FF2B5EF4-FFF2-40B4-BE49-F238E27FC236}">
                  <a16:creationId xmlns:a16="http://schemas.microsoft.com/office/drawing/2014/main" id="{0C44CF4F-2E49-909F-38BA-0282B78C80EF}"/>
                </a:ext>
              </a:extLst>
            </p:cNvPr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47;p51">
              <a:extLst>
                <a:ext uri="{FF2B5EF4-FFF2-40B4-BE49-F238E27FC236}">
                  <a16:creationId xmlns:a16="http://schemas.microsoft.com/office/drawing/2014/main" id="{46CB3429-ACA0-C747-6F14-10E9495DBD67}"/>
                </a:ext>
              </a:extLst>
            </p:cNvPr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48;p51">
              <a:extLst>
                <a:ext uri="{FF2B5EF4-FFF2-40B4-BE49-F238E27FC236}">
                  <a16:creationId xmlns:a16="http://schemas.microsoft.com/office/drawing/2014/main" id="{C14F4F37-A41F-C42D-3BE3-7E2AC8C55414}"/>
                </a:ext>
              </a:extLst>
            </p:cNvPr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49;p51">
              <a:extLst>
                <a:ext uri="{FF2B5EF4-FFF2-40B4-BE49-F238E27FC236}">
                  <a16:creationId xmlns:a16="http://schemas.microsoft.com/office/drawing/2014/main" id="{39222E31-1389-1557-85E4-A877C70F05DC}"/>
                </a:ext>
              </a:extLst>
            </p:cNvPr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50;p51">
              <a:extLst>
                <a:ext uri="{FF2B5EF4-FFF2-40B4-BE49-F238E27FC236}">
                  <a16:creationId xmlns:a16="http://schemas.microsoft.com/office/drawing/2014/main" id="{4DA7C6C4-2AEE-29E2-E1AE-6F494C1A5BAA}"/>
                </a:ext>
              </a:extLst>
            </p:cNvPr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51;p51">
              <a:extLst>
                <a:ext uri="{FF2B5EF4-FFF2-40B4-BE49-F238E27FC236}">
                  <a16:creationId xmlns:a16="http://schemas.microsoft.com/office/drawing/2014/main" id="{22475D46-83D7-6642-F5CA-ABD7699DF841}"/>
                </a:ext>
              </a:extLst>
            </p:cNvPr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52;p51">
              <a:extLst>
                <a:ext uri="{FF2B5EF4-FFF2-40B4-BE49-F238E27FC236}">
                  <a16:creationId xmlns:a16="http://schemas.microsoft.com/office/drawing/2014/main" id="{78618230-0FBA-33C0-0EFD-E4F8AF9DFD0F}"/>
                </a:ext>
              </a:extLst>
            </p:cNvPr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53;p51">
              <a:extLst>
                <a:ext uri="{FF2B5EF4-FFF2-40B4-BE49-F238E27FC236}">
                  <a16:creationId xmlns:a16="http://schemas.microsoft.com/office/drawing/2014/main" id="{254C8009-F269-F59F-9455-07C36C8F84FA}"/>
                </a:ext>
              </a:extLst>
            </p:cNvPr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54;p51">
              <a:extLst>
                <a:ext uri="{FF2B5EF4-FFF2-40B4-BE49-F238E27FC236}">
                  <a16:creationId xmlns:a16="http://schemas.microsoft.com/office/drawing/2014/main" id="{31417E9C-17CB-FEE0-33BE-05BA96D4E8DE}"/>
                </a:ext>
              </a:extLst>
            </p:cNvPr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55;p51">
              <a:extLst>
                <a:ext uri="{FF2B5EF4-FFF2-40B4-BE49-F238E27FC236}">
                  <a16:creationId xmlns:a16="http://schemas.microsoft.com/office/drawing/2014/main" id="{20408116-3ABB-F5C5-0750-CFABB9DBDCF5}"/>
                </a:ext>
              </a:extLst>
            </p:cNvPr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656;p51">
              <a:extLst>
                <a:ext uri="{FF2B5EF4-FFF2-40B4-BE49-F238E27FC236}">
                  <a16:creationId xmlns:a16="http://schemas.microsoft.com/office/drawing/2014/main" id="{92E1DE40-B3E5-3134-4C57-E17AB4B86D3E}"/>
                </a:ext>
              </a:extLst>
            </p:cNvPr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657;p51">
              <a:extLst>
                <a:ext uri="{FF2B5EF4-FFF2-40B4-BE49-F238E27FC236}">
                  <a16:creationId xmlns:a16="http://schemas.microsoft.com/office/drawing/2014/main" id="{6B2189C5-5FE0-DA4D-CA0A-6E47F2A4F698}"/>
                </a:ext>
              </a:extLst>
            </p:cNvPr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658;p51">
              <a:extLst>
                <a:ext uri="{FF2B5EF4-FFF2-40B4-BE49-F238E27FC236}">
                  <a16:creationId xmlns:a16="http://schemas.microsoft.com/office/drawing/2014/main" id="{1BAC03C3-356E-942D-5450-20AC03623080}"/>
                </a:ext>
              </a:extLst>
            </p:cNvPr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659;p51">
              <a:extLst>
                <a:ext uri="{FF2B5EF4-FFF2-40B4-BE49-F238E27FC236}">
                  <a16:creationId xmlns:a16="http://schemas.microsoft.com/office/drawing/2014/main" id="{84DCF486-12AD-6137-30A7-12E25CDDEE30}"/>
                </a:ext>
              </a:extLst>
            </p:cNvPr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660;p51">
              <a:extLst>
                <a:ext uri="{FF2B5EF4-FFF2-40B4-BE49-F238E27FC236}">
                  <a16:creationId xmlns:a16="http://schemas.microsoft.com/office/drawing/2014/main" id="{5966FD44-7B8D-8234-CA9C-269DFED5B427}"/>
                </a:ext>
              </a:extLst>
            </p:cNvPr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661;p51">
              <a:extLst>
                <a:ext uri="{FF2B5EF4-FFF2-40B4-BE49-F238E27FC236}">
                  <a16:creationId xmlns:a16="http://schemas.microsoft.com/office/drawing/2014/main" id="{EC5C8826-DD7B-8BC8-9C57-E15297161D20}"/>
                </a:ext>
              </a:extLst>
            </p:cNvPr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662;p51">
              <a:extLst>
                <a:ext uri="{FF2B5EF4-FFF2-40B4-BE49-F238E27FC236}">
                  <a16:creationId xmlns:a16="http://schemas.microsoft.com/office/drawing/2014/main" id="{A9CF7103-325F-6F7C-74E1-CBD2A31BD522}"/>
                </a:ext>
              </a:extLst>
            </p:cNvPr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663;p51">
              <a:extLst>
                <a:ext uri="{FF2B5EF4-FFF2-40B4-BE49-F238E27FC236}">
                  <a16:creationId xmlns:a16="http://schemas.microsoft.com/office/drawing/2014/main" id="{91C536E2-6E40-157A-8478-B40E6BEB4ACA}"/>
                </a:ext>
              </a:extLst>
            </p:cNvPr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664;p51">
              <a:extLst>
                <a:ext uri="{FF2B5EF4-FFF2-40B4-BE49-F238E27FC236}">
                  <a16:creationId xmlns:a16="http://schemas.microsoft.com/office/drawing/2014/main" id="{188CFEE9-047C-C8FF-A110-1E412BAD13CD}"/>
                </a:ext>
              </a:extLst>
            </p:cNvPr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665;p51">
              <a:extLst>
                <a:ext uri="{FF2B5EF4-FFF2-40B4-BE49-F238E27FC236}">
                  <a16:creationId xmlns:a16="http://schemas.microsoft.com/office/drawing/2014/main" id="{2EE41D90-AF27-7D7A-0245-BEFAC706B6DB}"/>
                </a:ext>
              </a:extLst>
            </p:cNvPr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666;p51">
              <a:extLst>
                <a:ext uri="{FF2B5EF4-FFF2-40B4-BE49-F238E27FC236}">
                  <a16:creationId xmlns:a16="http://schemas.microsoft.com/office/drawing/2014/main" id="{435CA43B-121F-B466-E45A-E652C57254E8}"/>
                </a:ext>
              </a:extLst>
            </p:cNvPr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667;p51">
              <a:extLst>
                <a:ext uri="{FF2B5EF4-FFF2-40B4-BE49-F238E27FC236}">
                  <a16:creationId xmlns:a16="http://schemas.microsoft.com/office/drawing/2014/main" id="{0655E3DA-90BB-7F13-9AB0-B103982A3564}"/>
                </a:ext>
              </a:extLst>
            </p:cNvPr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668;p51">
              <a:extLst>
                <a:ext uri="{FF2B5EF4-FFF2-40B4-BE49-F238E27FC236}">
                  <a16:creationId xmlns:a16="http://schemas.microsoft.com/office/drawing/2014/main" id="{75CDBC7B-0D8F-5934-1675-E4D797027914}"/>
                </a:ext>
              </a:extLst>
            </p:cNvPr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669;p51">
              <a:extLst>
                <a:ext uri="{FF2B5EF4-FFF2-40B4-BE49-F238E27FC236}">
                  <a16:creationId xmlns:a16="http://schemas.microsoft.com/office/drawing/2014/main" id="{EC57E188-E22B-72A1-8BEE-2495DA5C64B7}"/>
                </a:ext>
              </a:extLst>
            </p:cNvPr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670;p51">
              <a:extLst>
                <a:ext uri="{FF2B5EF4-FFF2-40B4-BE49-F238E27FC236}">
                  <a16:creationId xmlns:a16="http://schemas.microsoft.com/office/drawing/2014/main" id="{69485756-10B7-7A97-B0AF-F1074CC9A094}"/>
                </a:ext>
              </a:extLst>
            </p:cNvPr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671;p51">
              <a:extLst>
                <a:ext uri="{FF2B5EF4-FFF2-40B4-BE49-F238E27FC236}">
                  <a16:creationId xmlns:a16="http://schemas.microsoft.com/office/drawing/2014/main" id="{E95871B3-8AEF-F623-1051-F341ACA6640C}"/>
                </a:ext>
              </a:extLst>
            </p:cNvPr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672;p51">
              <a:extLst>
                <a:ext uri="{FF2B5EF4-FFF2-40B4-BE49-F238E27FC236}">
                  <a16:creationId xmlns:a16="http://schemas.microsoft.com/office/drawing/2014/main" id="{214974B5-03D8-E241-4302-4EAD3DEFEC5B}"/>
                </a:ext>
              </a:extLst>
            </p:cNvPr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673;p51">
              <a:extLst>
                <a:ext uri="{FF2B5EF4-FFF2-40B4-BE49-F238E27FC236}">
                  <a16:creationId xmlns:a16="http://schemas.microsoft.com/office/drawing/2014/main" id="{3B58FB24-7534-A77D-94F9-11072FB728C4}"/>
                </a:ext>
              </a:extLst>
            </p:cNvPr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674;p51">
              <a:extLst>
                <a:ext uri="{FF2B5EF4-FFF2-40B4-BE49-F238E27FC236}">
                  <a16:creationId xmlns:a16="http://schemas.microsoft.com/office/drawing/2014/main" id="{FDA318CC-BD4D-3BC3-F951-5F3B64A0C404}"/>
                </a:ext>
              </a:extLst>
            </p:cNvPr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675;p51">
              <a:extLst>
                <a:ext uri="{FF2B5EF4-FFF2-40B4-BE49-F238E27FC236}">
                  <a16:creationId xmlns:a16="http://schemas.microsoft.com/office/drawing/2014/main" id="{F8249598-AC77-7302-B893-110C1D0DF207}"/>
                </a:ext>
              </a:extLst>
            </p:cNvPr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76;p51">
              <a:extLst>
                <a:ext uri="{FF2B5EF4-FFF2-40B4-BE49-F238E27FC236}">
                  <a16:creationId xmlns:a16="http://schemas.microsoft.com/office/drawing/2014/main" id="{EA0477BC-7C93-D532-8EC0-3AF2607AF3E9}"/>
                </a:ext>
              </a:extLst>
            </p:cNvPr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77;p51">
              <a:extLst>
                <a:ext uri="{FF2B5EF4-FFF2-40B4-BE49-F238E27FC236}">
                  <a16:creationId xmlns:a16="http://schemas.microsoft.com/office/drawing/2014/main" id="{7F628B31-01C6-34EE-6ECE-96366A51E7BE}"/>
                </a:ext>
              </a:extLst>
            </p:cNvPr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78;p51">
              <a:extLst>
                <a:ext uri="{FF2B5EF4-FFF2-40B4-BE49-F238E27FC236}">
                  <a16:creationId xmlns:a16="http://schemas.microsoft.com/office/drawing/2014/main" id="{2EF46982-5955-EAC5-680B-6215B82DDF29}"/>
                </a:ext>
              </a:extLst>
            </p:cNvPr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679;p51">
              <a:extLst>
                <a:ext uri="{FF2B5EF4-FFF2-40B4-BE49-F238E27FC236}">
                  <a16:creationId xmlns:a16="http://schemas.microsoft.com/office/drawing/2014/main" id="{B5EF3203-B3C5-E7D1-9C25-605C79109279}"/>
                </a:ext>
              </a:extLst>
            </p:cNvPr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80;p51">
              <a:extLst>
                <a:ext uri="{FF2B5EF4-FFF2-40B4-BE49-F238E27FC236}">
                  <a16:creationId xmlns:a16="http://schemas.microsoft.com/office/drawing/2014/main" id="{A6FDE9D5-A92B-C36D-0ACE-0759405949D7}"/>
                </a:ext>
              </a:extLst>
            </p:cNvPr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81;p51">
              <a:extLst>
                <a:ext uri="{FF2B5EF4-FFF2-40B4-BE49-F238E27FC236}">
                  <a16:creationId xmlns:a16="http://schemas.microsoft.com/office/drawing/2014/main" id="{4DF86852-FF87-C1E2-CE92-3EB415C821D8}"/>
                </a:ext>
              </a:extLst>
            </p:cNvPr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82;p51">
              <a:extLst>
                <a:ext uri="{FF2B5EF4-FFF2-40B4-BE49-F238E27FC236}">
                  <a16:creationId xmlns:a16="http://schemas.microsoft.com/office/drawing/2014/main" id="{F927EB51-1C70-4D60-29C2-7CF38875CC83}"/>
                </a:ext>
              </a:extLst>
            </p:cNvPr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83;p51">
              <a:extLst>
                <a:ext uri="{FF2B5EF4-FFF2-40B4-BE49-F238E27FC236}">
                  <a16:creationId xmlns:a16="http://schemas.microsoft.com/office/drawing/2014/main" id="{4D150320-97B3-6DE9-28CE-A9B3713F386D}"/>
                </a:ext>
              </a:extLst>
            </p:cNvPr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684;p51">
              <a:extLst>
                <a:ext uri="{FF2B5EF4-FFF2-40B4-BE49-F238E27FC236}">
                  <a16:creationId xmlns:a16="http://schemas.microsoft.com/office/drawing/2014/main" id="{1BEEC868-A50F-EF7E-3986-1A53EAB56A8E}"/>
                </a:ext>
              </a:extLst>
            </p:cNvPr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685;p51">
              <a:extLst>
                <a:ext uri="{FF2B5EF4-FFF2-40B4-BE49-F238E27FC236}">
                  <a16:creationId xmlns:a16="http://schemas.microsoft.com/office/drawing/2014/main" id="{C79D9D79-D01B-A74A-3A92-4F6AB7396A3A}"/>
                </a:ext>
              </a:extLst>
            </p:cNvPr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686;p51">
              <a:extLst>
                <a:ext uri="{FF2B5EF4-FFF2-40B4-BE49-F238E27FC236}">
                  <a16:creationId xmlns:a16="http://schemas.microsoft.com/office/drawing/2014/main" id="{E5EBEB10-95E1-C0F1-CD81-6D3157312672}"/>
                </a:ext>
              </a:extLst>
            </p:cNvPr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687;p51">
              <a:extLst>
                <a:ext uri="{FF2B5EF4-FFF2-40B4-BE49-F238E27FC236}">
                  <a16:creationId xmlns:a16="http://schemas.microsoft.com/office/drawing/2014/main" id="{EEA9B7F5-DDB1-5D8A-1AFA-347A690A454B}"/>
                </a:ext>
              </a:extLst>
            </p:cNvPr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688;p51">
              <a:extLst>
                <a:ext uri="{FF2B5EF4-FFF2-40B4-BE49-F238E27FC236}">
                  <a16:creationId xmlns:a16="http://schemas.microsoft.com/office/drawing/2014/main" id="{1A4E0F9E-F68B-52E4-C721-0FA99C251531}"/>
                </a:ext>
              </a:extLst>
            </p:cNvPr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689;p51">
              <a:extLst>
                <a:ext uri="{FF2B5EF4-FFF2-40B4-BE49-F238E27FC236}">
                  <a16:creationId xmlns:a16="http://schemas.microsoft.com/office/drawing/2014/main" id="{2C0302CD-3F84-CE59-55A4-5A4C8A96E354}"/>
                </a:ext>
              </a:extLst>
            </p:cNvPr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690;p51">
              <a:extLst>
                <a:ext uri="{FF2B5EF4-FFF2-40B4-BE49-F238E27FC236}">
                  <a16:creationId xmlns:a16="http://schemas.microsoft.com/office/drawing/2014/main" id="{9B874EBF-4F40-AFBE-EF51-E5E1326C1760}"/>
                </a:ext>
              </a:extLst>
            </p:cNvPr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691;p51">
              <a:extLst>
                <a:ext uri="{FF2B5EF4-FFF2-40B4-BE49-F238E27FC236}">
                  <a16:creationId xmlns:a16="http://schemas.microsoft.com/office/drawing/2014/main" id="{B862F1D8-9A4E-AF4E-09A0-914318057C9F}"/>
                </a:ext>
              </a:extLst>
            </p:cNvPr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692;p51">
              <a:extLst>
                <a:ext uri="{FF2B5EF4-FFF2-40B4-BE49-F238E27FC236}">
                  <a16:creationId xmlns:a16="http://schemas.microsoft.com/office/drawing/2014/main" id="{FE839FB2-6CD3-CF4D-CF7D-F2267EEA00EE}"/>
                </a:ext>
              </a:extLst>
            </p:cNvPr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693;p51">
              <a:extLst>
                <a:ext uri="{FF2B5EF4-FFF2-40B4-BE49-F238E27FC236}">
                  <a16:creationId xmlns:a16="http://schemas.microsoft.com/office/drawing/2014/main" id="{D7BBCCB5-CE73-E75A-E767-3B7EA433EC97}"/>
                </a:ext>
              </a:extLst>
            </p:cNvPr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694;p51">
              <a:extLst>
                <a:ext uri="{FF2B5EF4-FFF2-40B4-BE49-F238E27FC236}">
                  <a16:creationId xmlns:a16="http://schemas.microsoft.com/office/drawing/2014/main" id="{C3280AB7-98D3-B7C3-D169-8FB632C5D68A}"/>
                </a:ext>
              </a:extLst>
            </p:cNvPr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695;p51">
              <a:extLst>
                <a:ext uri="{FF2B5EF4-FFF2-40B4-BE49-F238E27FC236}">
                  <a16:creationId xmlns:a16="http://schemas.microsoft.com/office/drawing/2014/main" id="{8F9152D0-89DB-4904-4EC6-4494549AC416}"/>
                </a:ext>
              </a:extLst>
            </p:cNvPr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696;p51">
              <a:extLst>
                <a:ext uri="{FF2B5EF4-FFF2-40B4-BE49-F238E27FC236}">
                  <a16:creationId xmlns:a16="http://schemas.microsoft.com/office/drawing/2014/main" id="{D8E27BD5-8364-EE12-56B9-ED18356D0EA5}"/>
                </a:ext>
              </a:extLst>
            </p:cNvPr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697;p51">
              <a:extLst>
                <a:ext uri="{FF2B5EF4-FFF2-40B4-BE49-F238E27FC236}">
                  <a16:creationId xmlns:a16="http://schemas.microsoft.com/office/drawing/2014/main" id="{34977038-DF79-BA23-E345-1534CA6AB535}"/>
                </a:ext>
              </a:extLst>
            </p:cNvPr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698;p51">
              <a:extLst>
                <a:ext uri="{FF2B5EF4-FFF2-40B4-BE49-F238E27FC236}">
                  <a16:creationId xmlns:a16="http://schemas.microsoft.com/office/drawing/2014/main" id="{E1067E83-D071-CFE2-7569-C2D3FBC4750C}"/>
                </a:ext>
              </a:extLst>
            </p:cNvPr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699;p51">
              <a:extLst>
                <a:ext uri="{FF2B5EF4-FFF2-40B4-BE49-F238E27FC236}">
                  <a16:creationId xmlns:a16="http://schemas.microsoft.com/office/drawing/2014/main" id="{E3A458F0-AA7A-C0C9-F9BB-83363E5F0A53}"/>
                </a:ext>
              </a:extLst>
            </p:cNvPr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00;p51">
              <a:extLst>
                <a:ext uri="{FF2B5EF4-FFF2-40B4-BE49-F238E27FC236}">
                  <a16:creationId xmlns:a16="http://schemas.microsoft.com/office/drawing/2014/main" id="{893CB4D1-D1BA-0704-70E6-79A01C496DCF}"/>
                </a:ext>
              </a:extLst>
            </p:cNvPr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01;p51">
              <a:extLst>
                <a:ext uri="{FF2B5EF4-FFF2-40B4-BE49-F238E27FC236}">
                  <a16:creationId xmlns:a16="http://schemas.microsoft.com/office/drawing/2014/main" id="{61173DF1-853B-8D4C-B9F9-FFA24552A7AF}"/>
                </a:ext>
              </a:extLst>
            </p:cNvPr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02;p51">
              <a:extLst>
                <a:ext uri="{FF2B5EF4-FFF2-40B4-BE49-F238E27FC236}">
                  <a16:creationId xmlns:a16="http://schemas.microsoft.com/office/drawing/2014/main" id="{203E41BD-7B0E-03EC-E101-FE02804A2E31}"/>
                </a:ext>
              </a:extLst>
            </p:cNvPr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03;p51">
              <a:extLst>
                <a:ext uri="{FF2B5EF4-FFF2-40B4-BE49-F238E27FC236}">
                  <a16:creationId xmlns:a16="http://schemas.microsoft.com/office/drawing/2014/main" id="{70F4B01B-7BFD-C65C-015F-22BD5E84DBDC}"/>
                </a:ext>
              </a:extLst>
            </p:cNvPr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04;p51">
              <a:extLst>
                <a:ext uri="{FF2B5EF4-FFF2-40B4-BE49-F238E27FC236}">
                  <a16:creationId xmlns:a16="http://schemas.microsoft.com/office/drawing/2014/main" id="{38DC8F97-7159-8DA1-F087-56CBE338FF1C}"/>
                </a:ext>
              </a:extLst>
            </p:cNvPr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05;p51">
              <a:extLst>
                <a:ext uri="{FF2B5EF4-FFF2-40B4-BE49-F238E27FC236}">
                  <a16:creationId xmlns:a16="http://schemas.microsoft.com/office/drawing/2014/main" id="{F74F783C-F8BD-8DCC-E0ED-1668B9F4DC25}"/>
                </a:ext>
              </a:extLst>
            </p:cNvPr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06;p51">
              <a:extLst>
                <a:ext uri="{FF2B5EF4-FFF2-40B4-BE49-F238E27FC236}">
                  <a16:creationId xmlns:a16="http://schemas.microsoft.com/office/drawing/2014/main" id="{9BEBD819-C387-7D7A-B399-4767ED72DCFE}"/>
                </a:ext>
              </a:extLst>
            </p:cNvPr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07;p51">
              <a:extLst>
                <a:ext uri="{FF2B5EF4-FFF2-40B4-BE49-F238E27FC236}">
                  <a16:creationId xmlns:a16="http://schemas.microsoft.com/office/drawing/2014/main" id="{243014BE-B414-2C1D-B54A-56D734369DE1}"/>
                </a:ext>
              </a:extLst>
            </p:cNvPr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08;p51">
              <a:extLst>
                <a:ext uri="{FF2B5EF4-FFF2-40B4-BE49-F238E27FC236}">
                  <a16:creationId xmlns:a16="http://schemas.microsoft.com/office/drawing/2014/main" id="{75862A7F-8C5A-352E-8005-F33971A72D6A}"/>
                </a:ext>
              </a:extLst>
            </p:cNvPr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09;p51">
              <a:extLst>
                <a:ext uri="{FF2B5EF4-FFF2-40B4-BE49-F238E27FC236}">
                  <a16:creationId xmlns:a16="http://schemas.microsoft.com/office/drawing/2014/main" id="{9FFC7C6D-0950-B22D-E1DA-567340CCD308}"/>
                </a:ext>
              </a:extLst>
            </p:cNvPr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10;p51">
              <a:extLst>
                <a:ext uri="{FF2B5EF4-FFF2-40B4-BE49-F238E27FC236}">
                  <a16:creationId xmlns:a16="http://schemas.microsoft.com/office/drawing/2014/main" id="{746DE7D7-35CD-8FAA-00DA-811D6241A52E}"/>
                </a:ext>
              </a:extLst>
            </p:cNvPr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11;p51">
              <a:extLst>
                <a:ext uri="{FF2B5EF4-FFF2-40B4-BE49-F238E27FC236}">
                  <a16:creationId xmlns:a16="http://schemas.microsoft.com/office/drawing/2014/main" id="{F56CECD7-7D70-BC58-DF5A-020AC92B9CBB}"/>
                </a:ext>
              </a:extLst>
            </p:cNvPr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12;p51">
              <a:extLst>
                <a:ext uri="{FF2B5EF4-FFF2-40B4-BE49-F238E27FC236}">
                  <a16:creationId xmlns:a16="http://schemas.microsoft.com/office/drawing/2014/main" id="{226B78B1-7B14-99A6-FA4A-E10F77D709FD}"/>
                </a:ext>
              </a:extLst>
            </p:cNvPr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13;p51">
              <a:extLst>
                <a:ext uri="{FF2B5EF4-FFF2-40B4-BE49-F238E27FC236}">
                  <a16:creationId xmlns:a16="http://schemas.microsoft.com/office/drawing/2014/main" id="{73B55982-840C-C388-955C-511EB19D101E}"/>
                </a:ext>
              </a:extLst>
            </p:cNvPr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14;p51">
              <a:extLst>
                <a:ext uri="{FF2B5EF4-FFF2-40B4-BE49-F238E27FC236}">
                  <a16:creationId xmlns:a16="http://schemas.microsoft.com/office/drawing/2014/main" id="{E567159A-7A2A-A143-17EA-B1FE1F885351}"/>
                </a:ext>
              </a:extLst>
            </p:cNvPr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715;p51">
              <a:extLst>
                <a:ext uri="{FF2B5EF4-FFF2-40B4-BE49-F238E27FC236}">
                  <a16:creationId xmlns:a16="http://schemas.microsoft.com/office/drawing/2014/main" id="{78F9C53B-26DD-29CB-5E29-B7B55A5543F2}"/>
                </a:ext>
              </a:extLst>
            </p:cNvPr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716;p51">
              <a:extLst>
                <a:ext uri="{FF2B5EF4-FFF2-40B4-BE49-F238E27FC236}">
                  <a16:creationId xmlns:a16="http://schemas.microsoft.com/office/drawing/2014/main" id="{5ACA25D4-9E34-C3FC-8F9E-65C206C98004}"/>
                </a:ext>
              </a:extLst>
            </p:cNvPr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717;p51">
              <a:extLst>
                <a:ext uri="{FF2B5EF4-FFF2-40B4-BE49-F238E27FC236}">
                  <a16:creationId xmlns:a16="http://schemas.microsoft.com/office/drawing/2014/main" id="{B11447B4-2363-4461-526E-E76938CFB6A8}"/>
                </a:ext>
              </a:extLst>
            </p:cNvPr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718;p51">
              <a:extLst>
                <a:ext uri="{FF2B5EF4-FFF2-40B4-BE49-F238E27FC236}">
                  <a16:creationId xmlns:a16="http://schemas.microsoft.com/office/drawing/2014/main" id="{BFE1BA96-3884-BFC5-28F2-3459DFD265C9}"/>
                </a:ext>
              </a:extLst>
            </p:cNvPr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719;p51">
              <a:extLst>
                <a:ext uri="{FF2B5EF4-FFF2-40B4-BE49-F238E27FC236}">
                  <a16:creationId xmlns:a16="http://schemas.microsoft.com/office/drawing/2014/main" id="{8252DC5E-221B-C384-3D46-0F5FDFF3F772}"/>
                </a:ext>
              </a:extLst>
            </p:cNvPr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720;p51">
              <a:extLst>
                <a:ext uri="{FF2B5EF4-FFF2-40B4-BE49-F238E27FC236}">
                  <a16:creationId xmlns:a16="http://schemas.microsoft.com/office/drawing/2014/main" id="{87CBA8E2-F4DE-E7DB-895F-D7582C8514CA}"/>
                </a:ext>
              </a:extLst>
            </p:cNvPr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21;p51">
              <a:extLst>
                <a:ext uri="{FF2B5EF4-FFF2-40B4-BE49-F238E27FC236}">
                  <a16:creationId xmlns:a16="http://schemas.microsoft.com/office/drawing/2014/main" id="{7FD23D8B-902E-F7D2-C3F7-82B5FB30B778}"/>
                </a:ext>
              </a:extLst>
            </p:cNvPr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22;p51">
              <a:extLst>
                <a:ext uri="{FF2B5EF4-FFF2-40B4-BE49-F238E27FC236}">
                  <a16:creationId xmlns:a16="http://schemas.microsoft.com/office/drawing/2014/main" id="{49C958B1-F6FF-DDF9-1D4F-0E66CE1E9A62}"/>
                </a:ext>
              </a:extLst>
            </p:cNvPr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3;p51">
              <a:extLst>
                <a:ext uri="{FF2B5EF4-FFF2-40B4-BE49-F238E27FC236}">
                  <a16:creationId xmlns:a16="http://schemas.microsoft.com/office/drawing/2014/main" id="{74EF0313-753A-ABAE-9842-55A72C2DD938}"/>
                </a:ext>
              </a:extLst>
            </p:cNvPr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24;p51">
              <a:extLst>
                <a:ext uri="{FF2B5EF4-FFF2-40B4-BE49-F238E27FC236}">
                  <a16:creationId xmlns:a16="http://schemas.microsoft.com/office/drawing/2014/main" id="{0A8A8C6D-9E15-E75D-3408-B21823F92FE0}"/>
                </a:ext>
              </a:extLst>
            </p:cNvPr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25;p51">
              <a:extLst>
                <a:ext uri="{FF2B5EF4-FFF2-40B4-BE49-F238E27FC236}">
                  <a16:creationId xmlns:a16="http://schemas.microsoft.com/office/drawing/2014/main" id="{D48062C6-8B6F-FD2C-32D2-4EAB990EAFD8}"/>
                </a:ext>
              </a:extLst>
            </p:cNvPr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26;p51">
              <a:extLst>
                <a:ext uri="{FF2B5EF4-FFF2-40B4-BE49-F238E27FC236}">
                  <a16:creationId xmlns:a16="http://schemas.microsoft.com/office/drawing/2014/main" id="{DFDD61A5-7C74-9FAA-D13F-8E9C10D7A09C}"/>
                </a:ext>
              </a:extLst>
            </p:cNvPr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27;p51">
              <a:extLst>
                <a:ext uri="{FF2B5EF4-FFF2-40B4-BE49-F238E27FC236}">
                  <a16:creationId xmlns:a16="http://schemas.microsoft.com/office/drawing/2014/main" id="{9EB06FAB-3F01-02B1-DAF2-E73B158DEB2E}"/>
                </a:ext>
              </a:extLst>
            </p:cNvPr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28;p51">
              <a:extLst>
                <a:ext uri="{FF2B5EF4-FFF2-40B4-BE49-F238E27FC236}">
                  <a16:creationId xmlns:a16="http://schemas.microsoft.com/office/drawing/2014/main" id="{CE3E7096-0608-5647-B424-E92284869C74}"/>
                </a:ext>
              </a:extLst>
            </p:cNvPr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29;p51">
              <a:extLst>
                <a:ext uri="{FF2B5EF4-FFF2-40B4-BE49-F238E27FC236}">
                  <a16:creationId xmlns:a16="http://schemas.microsoft.com/office/drawing/2014/main" id="{8B57626B-CF56-8248-ED40-34F58674033B}"/>
                </a:ext>
              </a:extLst>
            </p:cNvPr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30;p51">
              <a:extLst>
                <a:ext uri="{FF2B5EF4-FFF2-40B4-BE49-F238E27FC236}">
                  <a16:creationId xmlns:a16="http://schemas.microsoft.com/office/drawing/2014/main" id="{949450A9-B479-CB64-CC51-8D13F96BFE59}"/>
                </a:ext>
              </a:extLst>
            </p:cNvPr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731;p51">
              <a:extLst>
                <a:ext uri="{FF2B5EF4-FFF2-40B4-BE49-F238E27FC236}">
                  <a16:creationId xmlns:a16="http://schemas.microsoft.com/office/drawing/2014/main" id="{21DB5E98-8A09-24EE-2A7A-DDDFA8313E68}"/>
                </a:ext>
              </a:extLst>
            </p:cNvPr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732;p51">
              <a:extLst>
                <a:ext uri="{FF2B5EF4-FFF2-40B4-BE49-F238E27FC236}">
                  <a16:creationId xmlns:a16="http://schemas.microsoft.com/office/drawing/2014/main" id="{C5FD3706-495C-EE43-CB8C-A9805ECF7A7F}"/>
                </a:ext>
              </a:extLst>
            </p:cNvPr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733;p51">
              <a:extLst>
                <a:ext uri="{FF2B5EF4-FFF2-40B4-BE49-F238E27FC236}">
                  <a16:creationId xmlns:a16="http://schemas.microsoft.com/office/drawing/2014/main" id="{8DBA3C94-385A-EFDA-3511-A1656B3DB7DE}"/>
                </a:ext>
              </a:extLst>
            </p:cNvPr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734;p51">
              <a:extLst>
                <a:ext uri="{FF2B5EF4-FFF2-40B4-BE49-F238E27FC236}">
                  <a16:creationId xmlns:a16="http://schemas.microsoft.com/office/drawing/2014/main" id="{3D27DD1B-C964-1EA2-84C2-8799595D6F34}"/>
                </a:ext>
              </a:extLst>
            </p:cNvPr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735;p51">
              <a:extLst>
                <a:ext uri="{FF2B5EF4-FFF2-40B4-BE49-F238E27FC236}">
                  <a16:creationId xmlns:a16="http://schemas.microsoft.com/office/drawing/2014/main" id="{AC17B0F3-419A-6C52-4AC5-6C90C27349CE}"/>
                </a:ext>
              </a:extLst>
            </p:cNvPr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736;p51">
              <a:extLst>
                <a:ext uri="{FF2B5EF4-FFF2-40B4-BE49-F238E27FC236}">
                  <a16:creationId xmlns:a16="http://schemas.microsoft.com/office/drawing/2014/main" id="{789CD835-D96C-F8E0-F281-8E8A49B79CC4}"/>
                </a:ext>
              </a:extLst>
            </p:cNvPr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737;p51">
              <a:extLst>
                <a:ext uri="{FF2B5EF4-FFF2-40B4-BE49-F238E27FC236}">
                  <a16:creationId xmlns:a16="http://schemas.microsoft.com/office/drawing/2014/main" id="{DBE2A2A7-047F-17BB-5931-6BB020EC60F1}"/>
                </a:ext>
              </a:extLst>
            </p:cNvPr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738;p51">
              <a:extLst>
                <a:ext uri="{FF2B5EF4-FFF2-40B4-BE49-F238E27FC236}">
                  <a16:creationId xmlns:a16="http://schemas.microsoft.com/office/drawing/2014/main" id="{6214A4C2-0796-DE0E-6E45-402162267C34}"/>
                </a:ext>
              </a:extLst>
            </p:cNvPr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739;p51">
              <a:extLst>
                <a:ext uri="{FF2B5EF4-FFF2-40B4-BE49-F238E27FC236}">
                  <a16:creationId xmlns:a16="http://schemas.microsoft.com/office/drawing/2014/main" id="{49575B30-3A5D-44D9-6265-BF1562F88101}"/>
                </a:ext>
              </a:extLst>
            </p:cNvPr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740;p51">
              <a:extLst>
                <a:ext uri="{FF2B5EF4-FFF2-40B4-BE49-F238E27FC236}">
                  <a16:creationId xmlns:a16="http://schemas.microsoft.com/office/drawing/2014/main" id="{74AE15E7-36E2-1F7B-79A6-31A097830AC7}"/>
                </a:ext>
              </a:extLst>
            </p:cNvPr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741;p51">
              <a:extLst>
                <a:ext uri="{FF2B5EF4-FFF2-40B4-BE49-F238E27FC236}">
                  <a16:creationId xmlns:a16="http://schemas.microsoft.com/office/drawing/2014/main" id="{ADFE7D62-9121-BD13-0A83-0C3023C5F350}"/>
                </a:ext>
              </a:extLst>
            </p:cNvPr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742;p51">
              <a:extLst>
                <a:ext uri="{FF2B5EF4-FFF2-40B4-BE49-F238E27FC236}">
                  <a16:creationId xmlns:a16="http://schemas.microsoft.com/office/drawing/2014/main" id="{2EE38EAD-8CC4-5941-5873-E3C2E628DE47}"/>
                </a:ext>
              </a:extLst>
            </p:cNvPr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743;p51">
              <a:extLst>
                <a:ext uri="{FF2B5EF4-FFF2-40B4-BE49-F238E27FC236}">
                  <a16:creationId xmlns:a16="http://schemas.microsoft.com/office/drawing/2014/main" id="{D02E4947-C90C-09D9-79B4-E970350D90CF}"/>
                </a:ext>
              </a:extLst>
            </p:cNvPr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744;p51">
              <a:extLst>
                <a:ext uri="{FF2B5EF4-FFF2-40B4-BE49-F238E27FC236}">
                  <a16:creationId xmlns:a16="http://schemas.microsoft.com/office/drawing/2014/main" id="{4F9933FC-CDA9-702F-7FCC-154DC31CA137}"/>
                </a:ext>
              </a:extLst>
            </p:cNvPr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745;p51">
              <a:extLst>
                <a:ext uri="{FF2B5EF4-FFF2-40B4-BE49-F238E27FC236}">
                  <a16:creationId xmlns:a16="http://schemas.microsoft.com/office/drawing/2014/main" id="{05F5BB8E-7EDA-2944-DF14-5B98E42AF790}"/>
                </a:ext>
              </a:extLst>
            </p:cNvPr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746;p51">
              <a:extLst>
                <a:ext uri="{FF2B5EF4-FFF2-40B4-BE49-F238E27FC236}">
                  <a16:creationId xmlns:a16="http://schemas.microsoft.com/office/drawing/2014/main" id="{395D6A60-5C29-C029-A51E-00AE9CBBDD11}"/>
                </a:ext>
              </a:extLst>
            </p:cNvPr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747;p51">
              <a:extLst>
                <a:ext uri="{FF2B5EF4-FFF2-40B4-BE49-F238E27FC236}">
                  <a16:creationId xmlns:a16="http://schemas.microsoft.com/office/drawing/2014/main" id="{AAA39565-43EC-125E-A919-F2374CD08480}"/>
                </a:ext>
              </a:extLst>
            </p:cNvPr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748;p51">
              <a:extLst>
                <a:ext uri="{FF2B5EF4-FFF2-40B4-BE49-F238E27FC236}">
                  <a16:creationId xmlns:a16="http://schemas.microsoft.com/office/drawing/2014/main" id="{54289AD1-2341-9FD1-0E0F-CA145A878C1F}"/>
                </a:ext>
              </a:extLst>
            </p:cNvPr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749;p51">
              <a:extLst>
                <a:ext uri="{FF2B5EF4-FFF2-40B4-BE49-F238E27FC236}">
                  <a16:creationId xmlns:a16="http://schemas.microsoft.com/office/drawing/2014/main" id="{A2D24753-78D0-D241-6AF1-B7CE61A4B1C4}"/>
                </a:ext>
              </a:extLst>
            </p:cNvPr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750;p51">
              <a:extLst>
                <a:ext uri="{FF2B5EF4-FFF2-40B4-BE49-F238E27FC236}">
                  <a16:creationId xmlns:a16="http://schemas.microsoft.com/office/drawing/2014/main" id="{C5B4FC40-AB5A-F70B-5756-3CCE4C11D96E}"/>
                </a:ext>
              </a:extLst>
            </p:cNvPr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751;p51">
              <a:extLst>
                <a:ext uri="{FF2B5EF4-FFF2-40B4-BE49-F238E27FC236}">
                  <a16:creationId xmlns:a16="http://schemas.microsoft.com/office/drawing/2014/main" id="{D0350E73-0CCF-A511-03F5-5FED58CF8E6C}"/>
                </a:ext>
              </a:extLst>
            </p:cNvPr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752;p51">
              <a:extLst>
                <a:ext uri="{FF2B5EF4-FFF2-40B4-BE49-F238E27FC236}">
                  <a16:creationId xmlns:a16="http://schemas.microsoft.com/office/drawing/2014/main" id="{01395395-FF42-08FE-521C-5FD630DD9095}"/>
                </a:ext>
              </a:extLst>
            </p:cNvPr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753;p51">
              <a:extLst>
                <a:ext uri="{FF2B5EF4-FFF2-40B4-BE49-F238E27FC236}">
                  <a16:creationId xmlns:a16="http://schemas.microsoft.com/office/drawing/2014/main" id="{A8312B34-166D-C679-920B-585781216EDC}"/>
                </a:ext>
              </a:extLst>
            </p:cNvPr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754;p51">
              <a:extLst>
                <a:ext uri="{FF2B5EF4-FFF2-40B4-BE49-F238E27FC236}">
                  <a16:creationId xmlns:a16="http://schemas.microsoft.com/office/drawing/2014/main" id="{F45BC86B-BC2F-F712-71DF-42F7795A9D57}"/>
                </a:ext>
              </a:extLst>
            </p:cNvPr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755;p51">
              <a:extLst>
                <a:ext uri="{FF2B5EF4-FFF2-40B4-BE49-F238E27FC236}">
                  <a16:creationId xmlns:a16="http://schemas.microsoft.com/office/drawing/2014/main" id="{674436E4-8DAD-CC79-45B2-912BDF6B152D}"/>
                </a:ext>
              </a:extLst>
            </p:cNvPr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756;p51">
              <a:extLst>
                <a:ext uri="{FF2B5EF4-FFF2-40B4-BE49-F238E27FC236}">
                  <a16:creationId xmlns:a16="http://schemas.microsoft.com/office/drawing/2014/main" id="{E5BBD6CD-5EDC-055A-7519-06B0A8E85C1B}"/>
                </a:ext>
              </a:extLst>
            </p:cNvPr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757;p51">
              <a:extLst>
                <a:ext uri="{FF2B5EF4-FFF2-40B4-BE49-F238E27FC236}">
                  <a16:creationId xmlns:a16="http://schemas.microsoft.com/office/drawing/2014/main" id="{57B535E0-ABC6-7832-598B-F2F24FCA03E1}"/>
                </a:ext>
              </a:extLst>
            </p:cNvPr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758;p51">
              <a:extLst>
                <a:ext uri="{FF2B5EF4-FFF2-40B4-BE49-F238E27FC236}">
                  <a16:creationId xmlns:a16="http://schemas.microsoft.com/office/drawing/2014/main" id="{45244517-5DC2-9469-0D96-5999D4D5FF65}"/>
                </a:ext>
              </a:extLst>
            </p:cNvPr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759;p51">
              <a:extLst>
                <a:ext uri="{FF2B5EF4-FFF2-40B4-BE49-F238E27FC236}">
                  <a16:creationId xmlns:a16="http://schemas.microsoft.com/office/drawing/2014/main" id="{B842D7E2-C806-3D4E-4594-1DE144BC1F33}"/>
                </a:ext>
              </a:extLst>
            </p:cNvPr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760;p51">
              <a:extLst>
                <a:ext uri="{FF2B5EF4-FFF2-40B4-BE49-F238E27FC236}">
                  <a16:creationId xmlns:a16="http://schemas.microsoft.com/office/drawing/2014/main" id="{24B1E839-9B93-C635-0968-2C393B957D73}"/>
                </a:ext>
              </a:extLst>
            </p:cNvPr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761;p51">
              <a:extLst>
                <a:ext uri="{FF2B5EF4-FFF2-40B4-BE49-F238E27FC236}">
                  <a16:creationId xmlns:a16="http://schemas.microsoft.com/office/drawing/2014/main" id="{FF93364C-D3E4-0515-DFA0-2524AED17CE4}"/>
                </a:ext>
              </a:extLst>
            </p:cNvPr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762;p51">
              <a:extLst>
                <a:ext uri="{FF2B5EF4-FFF2-40B4-BE49-F238E27FC236}">
                  <a16:creationId xmlns:a16="http://schemas.microsoft.com/office/drawing/2014/main" id="{2A63A11F-5624-4F54-3724-4FB06EBA62A0}"/>
                </a:ext>
              </a:extLst>
            </p:cNvPr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763;p51">
              <a:extLst>
                <a:ext uri="{FF2B5EF4-FFF2-40B4-BE49-F238E27FC236}">
                  <a16:creationId xmlns:a16="http://schemas.microsoft.com/office/drawing/2014/main" id="{D55AD4EE-66DB-7CCF-4FCD-AA723A1E2AD2}"/>
                </a:ext>
              </a:extLst>
            </p:cNvPr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764;p51">
              <a:extLst>
                <a:ext uri="{FF2B5EF4-FFF2-40B4-BE49-F238E27FC236}">
                  <a16:creationId xmlns:a16="http://schemas.microsoft.com/office/drawing/2014/main" id="{AD41A5DF-D34A-83C6-74C6-3CAEDD96E666}"/>
                </a:ext>
              </a:extLst>
            </p:cNvPr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65;p51">
              <a:extLst>
                <a:ext uri="{FF2B5EF4-FFF2-40B4-BE49-F238E27FC236}">
                  <a16:creationId xmlns:a16="http://schemas.microsoft.com/office/drawing/2014/main" id="{1E7C574C-B8EC-2E22-91E9-CFBCF4D7FBD7}"/>
                </a:ext>
              </a:extLst>
            </p:cNvPr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766;p51">
              <a:extLst>
                <a:ext uri="{FF2B5EF4-FFF2-40B4-BE49-F238E27FC236}">
                  <a16:creationId xmlns:a16="http://schemas.microsoft.com/office/drawing/2014/main" id="{37410296-AD22-1439-5BB1-0C71A07430FB}"/>
                </a:ext>
              </a:extLst>
            </p:cNvPr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767;p51">
              <a:extLst>
                <a:ext uri="{FF2B5EF4-FFF2-40B4-BE49-F238E27FC236}">
                  <a16:creationId xmlns:a16="http://schemas.microsoft.com/office/drawing/2014/main" id="{B083F709-C893-D9DC-646B-14B9F72AA790}"/>
                </a:ext>
              </a:extLst>
            </p:cNvPr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68;p51">
              <a:extLst>
                <a:ext uri="{FF2B5EF4-FFF2-40B4-BE49-F238E27FC236}">
                  <a16:creationId xmlns:a16="http://schemas.microsoft.com/office/drawing/2014/main" id="{4A7C8DC3-0186-B5CC-9A08-4F4FFE697E0F}"/>
                </a:ext>
              </a:extLst>
            </p:cNvPr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769;p51">
              <a:extLst>
                <a:ext uri="{FF2B5EF4-FFF2-40B4-BE49-F238E27FC236}">
                  <a16:creationId xmlns:a16="http://schemas.microsoft.com/office/drawing/2014/main" id="{7E155AD1-85EE-B90B-26AB-0ED8ECEF1548}"/>
                </a:ext>
              </a:extLst>
            </p:cNvPr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770;p51">
              <a:extLst>
                <a:ext uri="{FF2B5EF4-FFF2-40B4-BE49-F238E27FC236}">
                  <a16:creationId xmlns:a16="http://schemas.microsoft.com/office/drawing/2014/main" id="{8974F05F-A4CD-3161-1420-FCD1AC4F4481}"/>
                </a:ext>
              </a:extLst>
            </p:cNvPr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71;p51">
              <a:extLst>
                <a:ext uri="{FF2B5EF4-FFF2-40B4-BE49-F238E27FC236}">
                  <a16:creationId xmlns:a16="http://schemas.microsoft.com/office/drawing/2014/main" id="{7E1A4ED0-D7DF-57CE-7891-EFB90AFD0FCD}"/>
                </a:ext>
              </a:extLst>
            </p:cNvPr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772;p51">
              <a:extLst>
                <a:ext uri="{FF2B5EF4-FFF2-40B4-BE49-F238E27FC236}">
                  <a16:creationId xmlns:a16="http://schemas.microsoft.com/office/drawing/2014/main" id="{9DE7B70E-06F7-840F-20EF-5B42AAF573FC}"/>
                </a:ext>
              </a:extLst>
            </p:cNvPr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773;p51">
              <a:extLst>
                <a:ext uri="{FF2B5EF4-FFF2-40B4-BE49-F238E27FC236}">
                  <a16:creationId xmlns:a16="http://schemas.microsoft.com/office/drawing/2014/main" id="{0EE35BBB-272E-7D72-922D-1E0213F802CC}"/>
                </a:ext>
              </a:extLst>
            </p:cNvPr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74;p51">
              <a:extLst>
                <a:ext uri="{FF2B5EF4-FFF2-40B4-BE49-F238E27FC236}">
                  <a16:creationId xmlns:a16="http://schemas.microsoft.com/office/drawing/2014/main" id="{B717C10E-6F00-2F05-9A31-FBE2BC13F9BB}"/>
                </a:ext>
              </a:extLst>
            </p:cNvPr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775;p51">
              <a:extLst>
                <a:ext uri="{FF2B5EF4-FFF2-40B4-BE49-F238E27FC236}">
                  <a16:creationId xmlns:a16="http://schemas.microsoft.com/office/drawing/2014/main" id="{0B3E8B92-71E0-47B5-B194-7BD592E9378F}"/>
                </a:ext>
              </a:extLst>
            </p:cNvPr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776;p51">
              <a:extLst>
                <a:ext uri="{FF2B5EF4-FFF2-40B4-BE49-F238E27FC236}">
                  <a16:creationId xmlns:a16="http://schemas.microsoft.com/office/drawing/2014/main" id="{EFF232ED-0A77-8956-7A78-30B70C8A1F51}"/>
                </a:ext>
              </a:extLst>
            </p:cNvPr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77;p51">
              <a:extLst>
                <a:ext uri="{FF2B5EF4-FFF2-40B4-BE49-F238E27FC236}">
                  <a16:creationId xmlns:a16="http://schemas.microsoft.com/office/drawing/2014/main" id="{47B23CEF-D687-B538-F0C3-08126D3E757D}"/>
                </a:ext>
              </a:extLst>
            </p:cNvPr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778;p51">
              <a:extLst>
                <a:ext uri="{FF2B5EF4-FFF2-40B4-BE49-F238E27FC236}">
                  <a16:creationId xmlns:a16="http://schemas.microsoft.com/office/drawing/2014/main" id="{F927153E-BD69-13FE-DAE9-139380DF1E0D}"/>
                </a:ext>
              </a:extLst>
            </p:cNvPr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779;p51">
              <a:extLst>
                <a:ext uri="{FF2B5EF4-FFF2-40B4-BE49-F238E27FC236}">
                  <a16:creationId xmlns:a16="http://schemas.microsoft.com/office/drawing/2014/main" id="{54C43B48-9B85-0579-CA3A-0A1003962552}"/>
                </a:ext>
              </a:extLst>
            </p:cNvPr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80;p51">
              <a:extLst>
                <a:ext uri="{FF2B5EF4-FFF2-40B4-BE49-F238E27FC236}">
                  <a16:creationId xmlns:a16="http://schemas.microsoft.com/office/drawing/2014/main" id="{87CE44E2-2363-3764-D5C0-89AA993F33EA}"/>
                </a:ext>
              </a:extLst>
            </p:cNvPr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781;p51">
              <a:extLst>
                <a:ext uri="{FF2B5EF4-FFF2-40B4-BE49-F238E27FC236}">
                  <a16:creationId xmlns:a16="http://schemas.microsoft.com/office/drawing/2014/main" id="{CC7144FB-835D-C8A8-5EDF-B74EE650BE56}"/>
                </a:ext>
              </a:extLst>
            </p:cNvPr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782;p51">
              <a:extLst>
                <a:ext uri="{FF2B5EF4-FFF2-40B4-BE49-F238E27FC236}">
                  <a16:creationId xmlns:a16="http://schemas.microsoft.com/office/drawing/2014/main" id="{83497A3D-2BE0-2F3F-2657-23D95CC95EE0}"/>
                </a:ext>
              </a:extLst>
            </p:cNvPr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83;p51">
              <a:extLst>
                <a:ext uri="{FF2B5EF4-FFF2-40B4-BE49-F238E27FC236}">
                  <a16:creationId xmlns:a16="http://schemas.microsoft.com/office/drawing/2014/main" id="{BF5C43C8-0E26-6923-A51A-3EF39A726EBE}"/>
                </a:ext>
              </a:extLst>
            </p:cNvPr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784;p51">
              <a:extLst>
                <a:ext uri="{FF2B5EF4-FFF2-40B4-BE49-F238E27FC236}">
                  <a16:creationId xmlns:a16="http://schemas.microsoft.com/office/drawing/2014/main" id="{A8C4FA0D-4181-25F3-E42A-44DFFBAE100E}"/>
                </a:ext>
              </a:extLst>
            </p:cNvPr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785;p51">
              <a:extLst>
                <a:ext uri="{FF2B5EF4-FFF2-40B4-BE49-F238E27FC236}">
                  <a16:creationId xmlns:a16="http://schemas.microsoft.com/office/drawing/2014/main" id="{FA54C590-6A56-F15D-B8ED-74D16BAFDCF6}"/>
                </a:ext>
              </a:extLst>
            </p:cNvPr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86;p51">
              <a:extLst>
                <a:ext uri="{FF2B5EF4-FFF2-40B4-BE49-F238E27FC236}">
                  <a16:creationId xmlns:a16="http://schemas.microsoft.com/office/drawing/2014/main" id="{F7CF84A5-49A9-C0F0-BB4D-D9089B311A1D}"/>
                </a:ext>
              </a:extLst>
            </p:cNvPr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787;p51">
              <a:extLst>
                <a:ext uri="{FF2B5EF4-FFF2-40B4-BE49-F238E27FC236}">
                  <a16:creationId xmlns:a16="http://schemas.microsoft.com/office/drawing/2014/main" id="{2359CAEA-0885-DC6E-AB5A-C29B3C5BF55A}"/>
                </a:ext>
              </a:extLst>
            </p:cNvPr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788;p51">
              <a:extLst>
                <a:ext uri="{FF2B5EF4-FFF2-40B4-BE49-F238E27FC236}">
                  <a16:creationId xmlns:a16="http://schemas.microsoft.com/office/drawing/2014/main" id="{35506D4C-3148-A8A2-8329-AC2F4F9C19BD}"/>
                </a:ext>
              </a:extLst>
            </p:cNvPr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89;p51">
              <a:extLst>
                <a:ext uri="{FF2B5EF4-FFF2-40B4-BE49-F238E27FC236}">
                  <a16:creationId xmlns:a16="http://schemas.microsoft.com/office/drawing/2014/main" id="{68DAC3A7-5593-7256-0684-7655FAA3178E}"/>
                </a:ext>
              </a:extLst>
            </p:cNvPr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790;p51">
              <a:extLst>
                <a:ext uri="{FF2B5EF4-FFF2-40B4-BE49-F238E27FC236}">
                  <a16:creationId xmlns:a16="http://schemas.microsoft.com/office/drawing/2014/main" id="{F54ABA3B-82B9-C528-4FC3-46E4840D3134}"/>
                </a:ext>
              </a:extLst>
            </p:cNvPr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91;p51">
              <a:extLst>
                <a:ext uri="{FF2B5EF4-FFF2-40B4-BE49-F238E27FC236}">
                  <a16:creationId xmlns:a16="http://schemas.microsoft.com/office/drawing/2014/main" id="{6B658661-325C-9CE3-8A06-333C12538D86}"/>
                </a:ext>
              </a:extLst>
            </p:cNvPr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792;p51">
              <a:extLst>
                <a:ext uri="{FF2B5EF4-FFF2-40B4-BE49-F238E27FC236}">
                  <a16:creationId xmlns:a16="http://schemas.microsoft.com/office/drawing/2014/main" id="{57577126-A0DA-4D7E-00C9-645864766D6F}"/>
                </a:ext>
              </a:extLst>
            </p:cNvPr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793;p51">
              <a:extLst>
                <a:ext uri="{FF2B5EF4-FFF2-40B4-BE49-F238E27FC236}">
                  <a16:creationId xmlns:a16="http://schemas.microsoft.com/office/drawing/2014/main" id="{410FB03B-A328-EE4F-3E8B-56C0BD890042}"/>
                </a:ext>
              </a:extLst>
            </p:cNvPr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94;p51">
              <a:extLst>
                <a:ext uri="{FF2B5EF4-FFF2-40B4-BE49-F238E27FC236}">
                  <a16:creationId xmlns:a16="http://schemas.microsoft.com/office/drawing/2014/main" id="{7440BB8F-2195-EBCA-8294-A744B9404329}"/>
                </a:ext>
              </a:extLst>
            </p:cNvPr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795;p51">
              <a:extLst>
                <a:ext uri="{FF2B5EF4-FFF2-40B4-BE49-F238E27FC236}">
                  <a16:creationId xmlns:a16="http://schemas.microsoft.com/office/drawing/2014/main" id="{3D2AE26D-1FED-5350-C4FF-56CF20C75929}"/>
                </a:ext>
              </a:extLst>
            </p:cNvPr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796;p51">
              <a:extLst>
                <a:ext uri="{FF2B5EF4-FFF2-40B4-BE49-F238E27FC236}">
                  <a16:creationId xmlns:a16="http://schemas.microsoft.com/office/drawing/2014/main" id="{63837022-1DB8-FBD4-5902-913B577196A5}"/>
                </a:ext>
              </a:extLst>
            </p:cNvPr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97;p51">
              <a:extLst>
                <a:ext uri="{FF2B5EF4-FFF2-40B4-BE49-F238E27FC236}">
                  <a16:creationId xmlns:a16="http://schemas.microsoft.com/office/drawing/2014/main" id="{40FCC236-18A7-1C9B-1E25-217378A8B200}"/>
                </a:ext>
              </a:extLst>
            </p:cNvPr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798;p51">
              <a:extLst>
                <a:ext uri="{FF2B5EF4-FFF2-40B4-BE49-F238E27FC236}">
                  <a16:creationId xmlns:a16="http://schemas.microsoft.com/office/drawing/2014/main" id="{DFBCD593-EED1-C1DE-4BA2-D49FE0B24971}"/>
                </a:ext>
              </a:extLst>
            </p:cNvPr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799;p51">
              <a:extLst>
                <a:ext uri="{FF2B5EF4-FFF2-40B4-BE49-F238E27FC236}">
                  <a16:creationId xmlns:a16="http://schemas.microsoft.com/office/drawing/2014/main" id="{3A50920A-3710-B2B1-84F4-2CCB79221265}"/>
                </a:ext>
              </a:extLst>
            </p:cNvPr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800;p51">
              <a:extLst>
                <a:ext uri="{FF2B5EF4-FFF2-40B4-BE49-F238E27FC236}">
                  <a16:creationId xmlns:a16="http://schemas.microsoft.com/office/drawing/2014/main" id="{423F45C3-EDD8-6F54-6581-B8AD8EB39466}"/>
                </a:ext>
              </a:extLst>
            </p:cNvPr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801;p51">
              <a:extLst>
                <a:ext uri="{FF2B5EF4-FFF2-40B4-BE49-F238E27FC236}">
                  <a16:creationId xmlns:a16="http://schemas.microsoft.com/office/drawing/2014/main" id="{3BDF8A89-129B-38B0-BA30-26DB568DB728}"/>
                </a:ext>
              </a:extLst>
            </p:cNvPr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802;p51">
              <a:extLst>
                <a:ext uri="{FF2B5EF4-FFF2-40B4-BE49-F238E27FC236}">
                  <a16:creationId xmlns:a16="http://schemas.microsoft.com/office/drawing/2014/main" id="{66255A09-698A-6CCA-3DC0-FD6C3FB49C0E}"/>
                </a:ext>
              </a:extLst>
            </p:cNvPr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803;p51">
              <a:extLst>
                <a:ext uri="{FF2B5EF4-FFF2-40B4-BE49-F238E27FC236}">
                  <a16:creationId xmlns:a16="http://schemas.microsoft.com/office/drawing/2014/main" id="{1D1BDEEE-78F1-AEE0-D6CA-1C73B7D763B7}"/>
                </a:ext>
              </a:extLst>
            </p:cNvPr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804;p51">
              <a:extLst>
                <a:ext uri="{FF2B5EF4-FFF2-40B4-BE49-F238E27FC236}">
                  <a16:creationId xmlns:a16="http://schemas.microsoft.com/office/drawing/2014/main" id="{6139EAFE-43AA-4C0D-E25C-678A1DDF3CC0}"/>
                </a:ext>
              </a:extLst>
            </p:cNvPr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805;p51">
              <a:extLst>
                <a:ext uri="{FF2B5EF4-FFF2-40B4-BE49-F238E27FC236}">
                  <a16:creationId xmlns:a16="http://schemas.microsoft.com/office/drawing/2014/main" id="{49C32393-BB83-52C9-52FB-D6B059EF568D}"/>
                </a:ext>
              </a:extLst>
            </p:cNvPr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806;p51">
              <a:extLst>
                <a:ext uri="{FF2B5EF4-FFF2-40B4-BE49-F238E27FC236}">
                  <a16:creationId xmlns:a16="http://schemas.microsoft.com/office/drawing/2014/main" id="{B0003D1E-844D-93F3-CBED-87A398479E92}"/>
                </a:ext>
              </a:extLst>
            </p:cNvPr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807;p51">
              <a:extLst>
                <a:ext uri="{FF2B5EF4-FFF2-40B4-BE49-F238E27FC236}">
                  <a16:creationId xmlns:a16="http://schemas.microsoft.com/office/drawing/2014/main" id="{1C8283E9-D038-49EC-557A-728278ED0D38}"/>
                </a:ext>
              </a:extLst>
            </p:cNvPr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808;p51">
              <a:extLst>
                <a:ext uri="{FF2B5EF4-FFF2-40B4-BE49-F238E27FC236}">
                  <a16:creationId xmlns:a16="http://schemas.microsoft.com/office/drawing/2014/main" id="{7CF05A7B-0954-D591-C680-80450E042FBF}"/>
                </a:ext>
              </a:extLst>
            </p:cNvPr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809;p51">
              <a:extLst>
                <a:ext uri="{FF2B5EF4-FFF2-40B4-BE49-F238E27FC236}">
                  <a16:creationId xmlns:a16="http://schemas.microsoft.com/office/drawing/2014/main" id="{FDA0DA30-8595-60E4-7324-C192EA806E8E}"/>
                </a:ext>
              </a:extLst>
            </p:cNvPr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810;p51">
              <a:extLst>
                <a:ext uri="{FF2B5EF4-FFF2-40B4-BE49-F238E27FC236}">
                  <a16:creationId xmlns:a16="http://schemas.microsoft.com/office/drawing/2014/main" id="{5E10CFC1-C908-794A-0923-E24BE7766E3C}"/>
                </a:ext>
              </a:extLst>
            </p:cNvPr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811;p51">
              <a:extLst>
                <a:ext uri="{FF2B5EF4-FFF2-40B4-BE49-F238E27FC236}">
                  <a16:creationId xmlns:a16="http://schemas.microsoft.com/office/drawing/2014/main" id="{D80A9B5C-8BF9-14A9-ED33-BD4FC804E1F7}"/>
                </a:ext>
              </a:extLst>
            </p:cNvPr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812;p51">
              <a:extLst>
                <a:ext uri="{FF2B5EF4-FFF2-40B4-BE49-F238E27FC236}">
                  <a16:creationId xmlns:a16="http://schemas.microsoft.com/office/drawing/2014/main" id="{67DDA10F-D14E-027D-0F61-C285C15F7FBF}"/>
                </a:ext>
              </a:extLst>
            </p:cNvPr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813;p51">
              <a:extLst>
                <a:ext uri="{FF2B5EF4-FFF2-40B4-BE49-F238E27FC236}">
                  <a16:creationId xmlns:a16="http://schemas.microsoft.com/office/drawing/2014/main" id="{BA46D828-9663-67FF-594E-D7AD30CC5783}"/>
                </a:ext>
              </a:extLst>
            </p:cNvPr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814;p51">
              <a:extLst>
                <a:ext uri="{FF2B5EF4-FFF2-40B4-BE49-F238E27FC236}">
                  <a16:creationId xmlns:a16="http://schemas.microsoft.com/office/drawing/2014/main" id="{11153603-CB50-550A-5DF2-41E23CE26545}"/>
                </a:ext>
              </a:extLst>
            </p:cNvPr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815;p51">
              <a:extLst>
                <a:ext uri="{FF2B5EF4-FFF2-40B4-BE49-F238E27FC236}">
                  <a16:creationId xmlns:a16="http://schemas.microsoft.com/office/drawing/2014/main" id="{1F8D9BBB-3933-2FA9-C3C1-3AB38DF273E1}"/>
                </a:ext>
              </a:extLst>
            </p:cNvPr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816;p51">
              <a:extLst>
                <a:ext uri="{FF2B5EF4-FFF2-40B4-BE49-F238E27FC236}">
                  <a16:creationId xmlns:a16="http://schemas.microsoft.com/office/drawing/2014/main" id="{9AACBAE7-75FF-4906-11D6-AEA00AFD6E18}"/>
                </a:ext>
              </a:extLst>
            </p:cNvPr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817;p51">
              <a:extLst>
                <a:ext uri="{FF2B5EF4-FFF2-40B4-BE49-F238E27FC236}">
                  <a16:creationId xmlns:a16="http://schemas.microsoft.com/office/drawing/2014/main" id="{DA92FEE3-A7E0-8AA9-7396-9F678912F526}"/>
                </a:ext>
              </a:extLst>
            </p:cNvPr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818;p51">
              <a:extLst>
                <a:ext uri="{FF2B5EF4-FFF2-40B4-BE49-F238E27FC236}">
                  <a16:creationId xmlns:a16="http://schemas.microsoft.com/office/drawing/2014/main" id="{371BBAE6-CEC5-EF25-2C6B-83C83CD859B7}"/>
                </a:ext>
              </a:extLst>
            </p:cNvPr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819;p51">
              <a:extLst>
                <a:ext uri="{FF2B5EF4-FFF2-40B4-BE49-F238E27FC236}">
                  <a16:creationId xmlns:a16="http://schemas.microsoft.com/office/drawing/2014/main" id="{40E3A980-959C-4BC2-73C4-48A4792259BD}"/>
                </a:ext>
              </a:extLst>
            </p:cNvPr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820;p51">
              <a:extLst>
                <a:ext uri="{FF2B5EF4-FFF2-40B4-BE49-F238E27FC236}">
                  <a16:creationId xmlns:a16="http://schemas.microsoft.com/office/drawing/2014/main" id="{48CF7DB1-00FA-DFA7-3A4F-E5CD5B4CE359}"/>
                </a:ext>
              </a:extLst>
            </p:cNvPr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821;p51">
              <a:extLst>
                <a:ext uri="{FF2B5EF4-FFF2-40B4-BE49-F238E27FC236}">
                  <a16:creationId xmlns:a16="http://schemas.microsoft.com/office/drawing/2014/main" id="{F1D72FE3-3227-0A76-1E24-6B96DA7576EB}"/>
                </a:ext>
              </a:extLst>
            </p:cNvPr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822;p51">
              <a:extLst>
                <a:ext uri="{FF2B5EF4-FFF2-40B4-BE49-F238E27FC236}">
                  <a16:creationId xmlns:a16="http://schemas.microsoft.com/office/drawing/2014/main" id="{561D772A-032C-F1F2-45A1-4728C3CA4217}"/>
                </a:ext>
              </a:extLst>
            </p:cNvPr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823;p51">
              <a:extLst>
                <a:ext uri="{FF2B5EF4-FFF2-40B4-BE49-F238E27FC236}">
                  <a16:creationId xmlns:a16="http://schemas.microsoft.com/office/drawing/2014/main" id="{8E26D8FE-C9A8-23C7-8915-26172B697745}"/>
                </a:ext>
              </a:extLst>
            </p:cNvPr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824;p51">
              <a:extLst>
                <a:ext uri="{FF2B5EF4-FFF2-40B4-BE49-F238E27FC236}">
                  <a16:creationId xmlns:a16="http://schemas.microsoft.com/office/drawing/2014/main" id="{80F961F0-D9D7-7F1A-69DA-364E989E1D2C}"/>
                </a:ext>
              </a:extLst>
            </p:cNvPr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825;p51">
              <a:extLst>
                <a:ext uri="{FF2B5EF4-FFF2-40B4-BE49-F238E27FC236}">
                  <a16:creationId xmlns:a16="http://schemas.microsoft.com/office/drawing/2014/main" id="{ACF3A9CC-44AE-DA50-9BE9-F4613F75D821}"/>
                </a:ext>
              </a:extLst>
            </p:cNvPr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826;p51">
              <a:extLst>
                <a:ext uri="{FF2B5EF4-FFF2-40B4-BE49-F238E27FC236}">
                  <a16:creationId xmlns:a16="http://schemas.microsoft.com/office/drawing/2014/main" id="{3E182D44-51EC-CC73-7192-CE07AE3D08A3}"/>
                </a:ext>
              </a:extLst>
            </p:cNvPr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827;p51">
              <a:extLst>
                <a:ext uri="{FF2B5EF4-FFF2-40B4-BE49-F238E27FC236}">
                  <a16:creationId xmlns:a16="http://schemas.microsoft.com/office/drawing/2014/main" id="{99225A9F-EE59-1348-17F4-414FA9C1C513}"/>
                </a:ext>
              </a:extLst>
            </p:cNvPr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828;p51">
              <a:extLst>
                <a:ext uri="{FF2B5EF4-FFF2-40B4-BE49-F238E27FC236}">
                  <a16:creationId xmlns:a16="http://schemas.microsoft.com/office/drawing/2014/main" id="{0AFC9D47-54C1-FE46-DDA3-2DBB41DEBC7F}"/>
                </a:ext>
              </a:extLst>
            </p:cNvPr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829;p51">
              <a:extLst>
                <a:ext uri="{FF2B5EF4-FFF2-40B4-BE49-F238E27FC236}">
                  <a16:creationId xmlns:a16="http://schemas.microsoft.com/office/drawing/2014/main" id="{2C7DABFE-967E-0DF7-47FB-33C8A587C7DD}"/>
                </a:ext>
              </a:extLst>
            </p:cNvPr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830;p51">
              <a:extLst>
                <a:ext uri="{FF2B5EF4-FFF2-40B4-BE49-F238E27FC236}">
                  <a16:creationId xmlns:a16="http://schemas.microsoft.com/office/drawing/2014/main" id="{A4A198CA-09BD-4501-B73C-16B4819F1EF4}"/>
                </a:ext>
              </a:extLst>
            </p:cNvPr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831;p51">
              <a:extLst>
                <a:ext uri="{FF2B5EF4-FFF2-40B4-BE49-F238E27FC236}">
                  <a16:creationId xmlns:a16="http://schemas.microsoft.com/office/drawing/2014/main" id="{B9C0737F-9CAF-CB68-BF8A-EDB53B257DE5}"/>
                </a:ext>
              </a:extLst>
            </p:cNvPr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832;p51">
              <a:extLst>
                <a:ext uri="{FF2B5EF4-FFF2-40B4-BE49-F238E27FC236}">
                  <a16:creationId xmlns:a16="http://schemas.microsoft.com/office/drawing/2014/main" id="{47702F1E-66DA-BA34-A771-B625ED89CCC0}"/>
                </a:ext>
              </a:extLst>
            </p:cNvPr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833;p51">
              <a:extLst>
                <a:ext uri="{FF2B5EF4-FFF2-40B4-BE49-F238E27FC236}">
                  <a16:creationId xmlns:a16="http://schemas.microsoft.com/office/drawing/2014/main" id="{34FCC0A2-E746-3489-3E8A-A3420A98DAC5}"/>
                </a:ext>
              </a:extLst>
            </p:cNvPr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834;p51">
              <a:extLst>
                <a:ext uri="{FF2B5EF4-FFF2-40B4-BE49-F238E27FC236}">
                  <a16:creationId xmlns:a16="http://schemas.microsoft.com/office/drawing/2014/main" id="{6FFE3ED6-D90C-E3CB-561B-3DBFE618AE75}"/>
                </a:ext>
              </a:extLst>
            </p:cNvPr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835;p51">
              <a:extLst>
                <a:ext uri="{FF2B5EF4-FFF2-40B4-BE49-F238E27FC236}">
                  <a16:creationId xmlns:a16="http://schemas.microsoft.com/office/drawing/2014/main" id="{C39356C3-40DC-3692-5C44-B18F84000C6C}"/>
                </a:ext>
              </a:extLst>
            </p:cNvPr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836;p51">
              <a:extLst>
                <a:ext uri="{FF2B5EF4-FFF2-40B4-BE49-F238E27FC236}">
                  <a16:creationId xmlns:a16="http://schemas.microsoft.com/office/drawing/2014/main" id="{1EE325D8-F5D0-F3E9-B5B4-2819C4A56123}"/>
                </a:ext>
              </a:extLst>
            </p:cNvPr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837;p51">
              <a:extLst>
                <a:ext uri="{FF2B5EF4-FFF2-40B4-BE49-F238E27FC236}">
                  <a16:creationId xmlns:a16="http://schemas.microsoft.com/office/drawing/2014/main" id="{2648D6E2-B53A-F623-B966-9BB0FD4EF255}"/>
                </a:ext>
              </a:extLst>
            </p:cNvPr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838;p51">
              <a:extLst>
                <a:ext uri="{FF2B5EF4-FFF2-40B4-BE49-F238E27FC236}">
                  <a16:creationId xmlns:a16="http://schemas.microsoft.com/office/drawing/2014/main" id="{5795F540-D19D-36F4-A9A8-724A8D976F21}"/>
                </a:ext>
              </a:extLst>
            </p:cNvPr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839;p51">
              <a:extLst>
                <a:ext uri="{FF2B5EF4-FFF2-40B4-BE49-F238E27FC236}">
                  <a16:creationId xmlns:a16="http://schemas.microsoft.com/office/drawing/2014/main" id="{6E2A9566-E1AC-897C-0850-90C73E5899DD}"/>
                </a:ext>
              </a:extLst>
            </p:cNvPr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840;p51">
              <a:extLst>
                <a:ext uri="{FF2B5EF4-FFF2-40B4-BE49-F238E27FC236}">
                  <a16:creationId xmlns:a16="http://schemas.microsoft.com/office/drawing/2014/main" id="{C1EC770C-860E-360B-0864-0D755F574DC7}"/>
                </a:ext>
              </a:extLst>
            </p:cNvPr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841;p51">
              <a:extLst>
                <a:ext uri="{FF2B5EF4-FFF2-40B4-BE49-F238E27FC236}">
                  <a16:creationId xmlns:a16="http://schemas.microsoft.com/office/drawing/2014/main" id="{A3749F96-1752-C78B-2D41-4D5EE66A1B24}"/>
                </a:ext>
              </a:extLst>
            </p:cNvPr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842;p51">
              <a:extLst>
                <a:ext uri="{FF2B5EF4-FFF2-40B4-BE49-F238E27FC236}">
                  <a16:creationId xmlns:a16="http://schemas.microsoft.com/office/drawing/2014/main" id="{D2515843-FE36-A0D3-44E0-DF0DE0CF9278}"/>
                </a:ext>
              </a:extLst>
            </p:cNvPr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843;p51">
              <a:extLst>
                <a:ext uri="{FF2B5EF4-FFF2-40B4-BE49-F238E27FC236}">
                  <a16:creationId xmlns:a16="http://schemas.microsoft.com/office/drawing/2014/main" id="{0A491A10-A88F-C132-932D-5C9CC4248D8E}"/>
                </a:ext>
              </a:extLst>
            </p:cNvPr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844;p51">
              <a:extLst>
                <a:ext uri="{FF2B5EF4-FFF2-40B4-BE49-F238E27FC236}">
                  <a16:creationId xmlns:a16="http://schemas.microsoft.com/office/drawing/2014/main" id="{6A7A9327-5B49-7FA0-FA0D-96B9EC5998FB}"/>
                </a:ext>
              </a:extLst>
            </p:cNvPr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845;p51">
              <a:extLst>
                <a:ext uri="{FF2B5EF4-FFF2-40B4-BE49-F238E27FC236}">
                  <a16:creationId xmlns:a16="http://schemas.microsoft.com/office/drawing/2014/main" id="{1FFB227A-E255-895E-9664-C3066CC1AF06}"/>
                </a:ext>
              </a:extLst>
            </p:cNvPr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846;p51">
              <a:extLst>
                <a:ext uri="{FF2B5EF4-FFF2-40B4-BE49-F238E27FC236}">
                  <a16:creationId xmlns:a16="http://schemas.microsoft.com/office/drawing/2014/main" id="{7B66737E-06D4-FB3F-359A-BFD0B23269CA}"/>
                </a:ext>
              </a:extLst>
            </p:cNvPr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847;p51">
              <a:extLst>
                <a:ext uri="{FF2B5EF4-FFF2-40B4-BE49-F238E27FC236}">
                  <a16:creationId xmlns:a16="http://schemas.microsoft.com/office/drawing/2014/main" id="{247E73BF-C33F-58FB-A81C-99F56E3DD6E5}"/>
                </a:ext>
              </a:extLst>
            </p:cNvPr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848;p51">
              <a:extLst>
                <a:ext uri="{FF2B5EF4-FFF2-40B4-BE49-F238E27FC236}">
                  <a16:creationId xmlns:a16="http://schemas.microsoft.com/office/drawing/2014/main" id="{B09F6528-1DFD-838A-981C-638477FFDF22}"/>
                </a:ext>
              </a:extLst>
            </p:cNvPr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849;p51">
              <a:extLst>
                <a:ext uri="{FF2B5EF4-FFF2-40B4-BE49-F238E27FC236}">
                  <a16:creationId xmlns:a16="http://schemas.microsoft.com/office/drawing/2014/main" id="{D035D3D7-A9E8-741E-E1D6-492E6B89DEC7}"/>
                </a:ext>
              </a:extLst>
            </p:cNvPr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850;p51">
              <a:extLst>
                <a:ext uri="{FF2B5EF4-FFF2-40B4-BE49-F238E27FC236}">
                  <a16:creationId xmlns:a16="http://schemas.microsoft.com/office/drawing/2014/main" id="{86ADD3F2-4294-D533-DA80-9C649C43459D}"/>
                </a:ext>
              </a:extLst>
            </p:cNvPr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851;p51">
              <a:extLst>
                <a:ext uri="{FF2B5EF4-FFF2-40B4-BE49-F238E27FC236}">
                  <a16:creationId xmlns:a16="http://schemas.microsoft.com/office/drawing/2014/main" id="{A7858BCA-796B-8F95-8C34-02C4822DA341}"/>
                </a:ext>
              </a:extLst>
            </p:cNvPr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852;p51">
              <a:extLst>
                <a:ext uri="{FF2B5EF4-FFF2-40B4-BE49-F238E27FC236}">
                  <a16:creationId xmlns:a16="http://schemas.microsoft.com/office/drawing/2014/main" id="{99C10DD9-D872-B698-EC0D-C852052BF498}"/>
                </a:ext>
              </a:extLst>
            </p:cNvPr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853;p51">
              <a:extLst>
                <a:ext uri="{FF2B5EF4-FFF2-40B4-BE49-F238E27FC236}">
                  <a16:creationId xmlns:a16="http://schemas.microsoft.com/office/drawing/2014/main" id="{27866A8C-6191-5238-C0F5-EFC58EF4601A}"/>
                </a:ext>
              </a:extLst>
            </p:cNvPr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854;p51">
              <a:extLst>
                <a:ext uri="{FF2B5EF4-FFF2-40B4-BE49-F238E27FC236}">
                  <a16:creationId xmlns:a16="http://schemas.microsoft.com/office/drawing/2014/main" id="{A48230B0-19E6-E851-69F2-7D8B6B79EF29}"/>
                </a:ext>
              </a:extLst>
            </p:cNvPr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855;p51">
              <a:extLst>
                <a:ext uri="{FF2B5EF4-FFF2-40B4-BE49-F238E27FC236}">
                  <a16:creationId xmlns:a16="http://schemas.microsoft.com/office/drawing/2014/main" id="{5BB2ADB5-286C-300F-F61E-0FED28C2E18E}"/>
                </a:ext>
              </a:extLst>
            </p:cNvPr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856;p51">
              <a:extLst>
                <a:ext uri="{FF2B5EF4-FFF2-40B4-BE49-F238E27FC236}">
                  <a16:creationId xmlns:a16="http://schemas.microsoft.com/office/drawing/2014/main" id="{13942D85-40FF-31D9-07BB-987517B29E1C}"/>
                </a:ext>
              </a:extLst>
            </p:cNvPr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857;p51">
              <a:extLst>
                <a:ext uri="{FF2B5EF4-FFF2-40B4-BE49-F238E27FC236}">
                  <a16:creationId xmlns:a16="http://schemas.microsoft.com/office/drawing/2014/main" id="{552AF54C-7A7A-2B85-89FD-6014B9320C11}"/>
                </a:ext>
              </a:extLst>
            </p:cNvPr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858;p51">
              <a:extLst>
                <a:ext uri="{FF2B5EF4-FFF2-40B4-BE49-F238E27FC236}">
                  <a16:creationId xmlns:a16="http://schemas.microsoft.com/office/drawing/2014/main" id="{CEB58321-8AE5-3344-D648-91D408DCE433}"/>
                </a:ext>
              </a:extLst>
            </p:cNvPr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859;p51">
              <a:extLst>
                <a:ext uri="{FF2B5EF4-FFF2-40B4-BE49-F238E27FC236}">
                  <a16:creationId xmlns:a16="http://schemas.microsoft.com/office/drawing/2014/main" id="{6994EDB8-1FAB-48B3-4B0A-6F81E33A3B21}"/>
                </a:ext>
              </a:extLst>
            </p:cNvPr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860;p51">
              <a:extLst>
                <a:ext uri="{FF2B5EF4-FFF2-40B4-BE49-F238E27FC236}">
                  <a16:creationId xmlns:a16="http://schemas.microsoft.com/office/drawing/2014/main" id="{F748F375-2678-1DDF-F4F7-DF956409B0B6}"/>
                </a:ext>
              </a:extLst>
            </p:cNvPr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861;p51">
              <a:extLst>
                <a:ext uri="{FF2B5EF4-FFF2-40B4-BE49-F238E27FC236}">
                  <a16:creationId xmlns:a16="http://schemas.microsoft.com/office/drawing/2014/main" id="{A9C499F3-8DF5-18D4-F551-EC96739C545B}"/>
                </a:ext>
              </a:extLst>
            </p:cNvPr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862;p51">
              <a:extLst>
                <a:ext uri="{FF2B5EF4-FFF2-40B4-BE49-F238E27FC236}">
                  <a16:creationId xmlns:a16="http://schemas.microsoft.com/office/drawing/2014/main" id="{38EA725B-1628-0DB2-1D6E-D4956A9A9BD1}"/>
                </a:ext>
              </a:extLst>
            </p:cNvPr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863;p51">
              <a:extLst>
                <a:ext uri="{FF2B5EF4-FFF2-40B4-BE49-F238E27FC236}">
                  <a16:creationId xmlns:a16="http://schemas.microsoft.com/office/drawing/2014/main" id="{F31710DC-2077-9F03-5226-BF17CE29F653}"/>
                </a:ext>
              </a:extLst>
            </p:cNvPr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864;p51">
              <a:extLst>
                <a:ext uri="{FF2B5EF4-FFF2-40B4-BE49-F238E27FC236}">
                  <a16:creationId xmlns:a16="http://schemas.microsoft.com/office/drawing/2014/main" id="{96B90CB9-ED5D-7195-5287-A6D392E986D4}"/>
                </a:ext>
              </a:extLst>
            </p:cNvPr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865;p51">
              <a:extLst>
                <a:ext uri="{FF2B5EF4-FFF2-40B4-BE49-F238E27FC236}">
                  <a16:creationId xmlns:a16="http://schemas.microsoft.com/office/drawing/2014/main" id="{08279114-57BF-5392-6511-E2E3E3F97E04}"/>
                </a:ext>
              </a:extLst>
            </p:cNvPr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866;p51">
              <a:extLst>
                <a:ext uri="{FF2B5EF4-FFF2-40B4-BE49-F238E27FC236}">
                  <a16:creationId xmlns:a16="http://schemas.microsoft.com/office/drawing/2014/main" id="{29355BB1-B617-22DA-E8E1-E2D989AB76A1}"/>
                </a:ext>
              </a:extLst>
            </p:cNvPr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867;p51">
              <a:extLst>
                <a:ext uri="{FF2B5EF4-FFF2-40B4-BE49-F238E27FC236}">
                  <a16:creationId xmlns:a16="http://schemas.microsoft.com/office/drawing/2014/main" id="{C7076973-5A67-C66A-B7DF-12AC4A0D0AB5}"/>
                </a:ext>
              </a:extLst>
            </p:cNvPr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868;p51">
              <a:extLst>
                <a:ext uri="{FF2B5EF4-FFF2-40B4-BE49-F238E27FC236}">
                  <a16:creationId xmlns:a16="http://schemas.microsoft.com/office/drawing/2014/main" id="{E2640BAE-C396-EB8D-F8D2-D9C0FC6B4F4D}"/>
                </a:ext>
              </a:extLst>
            </p:cNvPr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869;p51">
              <a:extLst>
                <a:ext uri="{FF2B5EF4-FFF2-40B4-BE49-F238E27FC236}">
                  <a16:creationId xmlns:a16="http://schemas.microsoft.com/office/drawing/2014/main" id="{8649B9AE-A6F8-8E9F-47D8-04000306BB3B}"/>
                </a:ext>
              </a:extLst>
            </p:cNvPr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870;p51">
              <a:extLst>
                <a:ext uri="{FF2B5EF4-FFF2-40B4-BE49-F238E27FC236}">
                  <a16:creationId xmlns:a16="http://schemas.microsoft.com/office/drawing/2014/main" id="{A094A9F1-299C-62E3-2B61-5402E6916412}"/>
                </a:ext>
              </a:extLst>
            </p:cNvPr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871;p51">
              <a:extLst>
                <a:ext uri="{FF2B5EF4-FFF2-40B4-BE49-F238E27FC236}">
                  <a16:creationId xmlns:a16="http://schemas.microsoft.com/office/drawing/2014/main" id="{8E0451F9-1723-3FE0-B620-205B22CE257B}"/>
                </a:ext>
              </a:extLst>
            </p:cNvPr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872;p51">
              <a:extLst>
                <a:ext uri="{FF2B5EF4-FFF2-40B4-BE49-F238E27FC236}">
                  <a16:creationId xmlns:a16="http://schemas.microsoft.com/office/drawing/2014/main" id="{D817B5D0-4477-8ED8-FD4E-8C00ACA2B1DD}"/>
                </a:ext>
              </a:extLst>
            </p:cNvPr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873;p51">
              <a:extLst>
                <a:ext uri="{FF2B5EF4-FFF2-40B4-BE49-F238E27FC236}">
                  <a16:creationId xmlns:a16="http://schemas.microsoft.com/office/drawing/2014/main" id="{43BB3CD9-CD44-722F-E6D9-CAA14F504DB7}"/>
                </a:ext>
              </a:extLst>
            </p:cNvPr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874;p51">
              <a:extLst>
                <a:ext uri="{FF2B5EF4-FFF2-40B4-BE49-F238E27FC236}">
                  <a16:creationId xmlns:a16="http://schemas.microsoft.com/office/drawing/2014/main" id="{1D024C2E-44B2-11E8-ECA2-1EA72C131B99}"/>
                </a:ext>
              </a:extLst>
            </p:cNvPr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875;p51">
              <a:extLst>
                <a:ext uri="{FF2B5EF4-FFF2-40B4-BE49-F238E27FC236}">
                  <a16:creationId xmlns:a16="http://schemas.microsoft.com/office/drawing/2014/main" id="{774D0819-25EC-DD97-21D9-8A29787095CC}"/>
                </a:ext>
              </a:extLst>
            </p:cNvPr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876;p51">
              <a:extLst>
                <a:ext uri="{FF2B5EF4-FFF2-40B4-BE49-F238E27FC236}">
                  <a16:creationId xmlns:a16="http://schemas.microsoft.com/office/drawing/2014/main" id="{0ECE0C73-5CDB-0106-1520-FB0DC68A7818}"/>
                </a:ext>
              </a:extLst>
            </p:cNvPr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877;p51">
              <a:extLst>
                <a:ext uri="{FF2B5EF4-FFF2-40B4-BE49-F238E27FC236}">
                  <a16:creationId xmlns:a16="http://schemas.microsoft.com/office/drawing/2014/main" id="{4C038E65-50FC-9157-E527-0D54E270ED50}"/>
                </a:ext>
              </a:extLst>
            </p:cNvPr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878;p51">
              <a:extLst>
                <a:ext uri="{FF2B5EF4-FFF2-40B4-BE49-F238E27FC236}">
                  <a16:creationId xmlns:a16="http://schemas.microsoft.com/office/drawing/2014/main" id="{DAE75A72-8D8A-6666-631C-6BBEC9069FA8}"/>
                </a:ext>
              </a:extLst>
            </p:cNvPr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879;p51">
              <a:extLst>
                <a:ext uri="{FF2B5EF4-FFF2-40B4-BE49-F238E27FC236}">
                  <a16:creationId xmlns:a16="http://schemas.microsoft.com/office/drawing/2014/main" id="{3750966D-86C8-5DD4-DB18-AE70EB916B22}"/>
                </a:ext>
              </a:extLst>
            </p:cNvPr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880;p51">
              <a:extLst>
                <a:ext uri="{FF2B5EF4-FFF2-40B4-BE49-F238E27FC236}">
                  <a16:creationId xmlns:a16="http://schemas.microsoft.com/office/drawing/2014/main" id="{7A40BA00-C3B4-25E9-A325-84B0CBB11CC7}"/>
                </a:ext>
              </a:extLst>
            </p:cNvPr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881;p51">
              <a:extLst>
                <a:ext uri="{FF2B5EF4-FFF2-40B4-BE49-F238E27FC236}">
                  <a16:creationId xmlns:a16="http://schemas.microsoft.com/office/drawing/2014/main" id="{3FD677D2-F27E-B813-85F0-391D7ED32F95}"/>
                </a:ext>
              </a:extLst>
            </p:cNvPr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882;p51">
              <a:extLst>
                <a:ext uri="{FF2B5EF4-FFF2-40B4-BE49-F238E27FC236}">
                  <a16:creationId xmlns:a16="http://schemas.microsoft.com/office/drawing/2014/main" id="{AAB96F32-A93D-7527-CEFB-B330C03C9474}"/>
                </a:ext>
              </a:extLst>
            </p:cNvPr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883;p51">
              <a:extLst>
                <a:ext uri="{FF2B5EF4-FFF2-40B4-BE49-F238E27FC236}">
                  <a16:creationId xmlns:a16="http://schemas.microsoft.com/office/drawing/2014/main" id="{FDD082A1-FF47-0E7A-F8D6-5458B90A5718}"/>
                </a:ext>
              </a:extLst>
            </p:cNvPr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884;p51">
              <a:extLst>
                <a:ext uri="{FF2B5EF4-FFF2-40B4-BE49-F238E27FC236}">
                  <a16:creationId xmlns:a16="http://schemas.microsoft.com/office/drawing/2014/main" id="{ECB0CC42-D82C-64B3-EC55-7183CA8C87EF}"/>
                </a:ext>
              </a:extLst>
            </p:cNvPr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885;p51">
              <a:extLst>
                <a:ext uri="{FF2B5EF4-FFF2-40B4-BE49-F238E27FC236}">
                  <a16:creationId xmlns:a16="http://schemas.microsoft.com/office/drawing/2014/main" id="{3EE970C8-20BC-D381-26F4-2130BB878922}"/>
                </a:ext>
              </a:extLst>
            </p:cNvPr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886;p51">
              <a:extLst>
                <a:ext uri="{FF2B5EF4-FFF2-40B4-BE49-F238E27FC236}">
                  <a16:creationId xmlns:a16="http://schemas.microsoft.com/office/drawing/2014/main" id="{79EBB88E-9A48-DF74-3530-249C3A8FE952}"/>
                </a:ext>
              </a:extLst>
            </p:cNvPr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887;p51">
              <a:extLst>
                <a:ext uri="{FF2B5EF4-FFF2-40B4-BE49-F238E27FC236}">
                  <a16:creationId xmlns:a16="http://schemas.microsoft.com/office/drawing/2014/main" id="{7431498E-5410-3B33-9291-19F4B19900F3}"/>
                </a:ext>
              </a:extLst>
            </p:cNvPr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888;p51">
              <a:extLst>
                <a:ext uri="{FF2B5EF4-FFF2-40B4-BE49-F238E27FC236}">
                  <a16:creationId xmlns:a16="http://schemas.microsoft.com/office/drawing/2014/main" id="{B288A942-9B4F-E771-4728-5F0C90015EFE}"/>
                </a:ext>
              </a:extLst>
            </p:cNvPr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889;p51">
              <a:extLst>
                <a:ext uri="{FF2B5EF4-FFF2-40B4-BE49-F238E27FC236}">
                  <a16:creationId xmlns:a16="http://schemas.microsoft.com/office/drawing/2014/main" id="{C2BA61B7-D08B-7E59-E6C8-C3917E1AB49C}"/>
                </a:ext>
              </a:extLst>
            </p:cNvPr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890;p51">
              <a:extLst>
                <a:ext uri="{FF2B5EF4-FFF2-40B4-BE49-F238E27FC236}">
                  <a16:creationId xmlns:a16="http://schemas.microsoft.com/office/drawing/2014/main" id="{6C9B93EE-FA5A-D9C1-21BC-16055953FF3B}"/>
                </a:ext>
              </a:extLst>
            </p:cNvPr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891;p51">
              <a:extLst>
                <a:ext uri="{FF2B5EF4-FFF2-40B4-BE49-F238E27FC236}">
                  <a16:creationId xmlns:a16="http://schemas.microsoft.com/office/drawing/2014/main" id="{AFF8C7EF-9419-ABEA-CB72-7369C1E47AB8}"/>
                </a:ext>
              </a:extLst>
            </p:cNvPr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892;p51">
              <a:extLst>
                <a:ext uri="{FF2B5EF4-FFF2-40B4-BE49-F238E27FC236}">
                  <a16:creationId xmlns:a16="http://schemas.microsoft.com/office/drawing/2014/main" id="{1B58CA85-B5AD-A9DD-FCFE-7156980C6158}"/>
                </a:ext>
              </a:extLst>
            </p:cNvPr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893;p51">
              <a:extLst>
                <a:ext uri="{FF2B5EF4-FFF2-40B4-BE49-F238E27FC236}">
                  <a16:creationId xmlns:a16="http://schemas.microsoft.com/office/drawing/2014/main" id="{7EA5A9B7-3D2E-FA16-312F-F239B67A3FDF}"/>
                </a:ext>
              </a:extLst>
            </p:cNvPr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894;p51">
              <a:extLst>
                <a:ext uri="{FF2B5EF4-FFF2-40B4-BE49-F238E27FC236}">
                  <a16:creationId xmlns:a16="http://schemas.microsoft.com/office/drawing/2014/main" id="{25B87FA9-87ED-19BF-6151-24BCF0089806}"/>
                </a:ext>
              </a:extLst>
            </p:cNvPr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895;p51">
              <a:extLst>
                <a:ext uri="{FF2B5EF4-FFF2-40B4-BE49-F238E27FC236}">
                  <a16:creationId xmlns:a16="http://schemas.microsoft.com/office/drawing/2014/main" id="{CAE008C1-4FEE-1FD2-0BD1-2D99A2C48806}"/>
                </a:ext>
              </a:extLst>
            </p:cNvPr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896;p51">
              <a:extLst>
                <a:ext uri="{FF2B5EF4-FFF2-40B4-BE49-F238E27FC236}">
                  <a16:creationId xmlns:a16="http://schemas.microsoft.com/office/drawing/2014/main" id="{4F95913D-092A-F590-9433-4BC090E44596}"/>
                </a:ext>
              </a:extLst>
            </p:cNvPr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897;p51">
              <a:extLst>
                <a:ext uri="{FF2B5EF4-FFF2-40B4-BE49-F238E27FC236}">
                  <a16:creationId xmlns:a16="http://schemas.microsoft.com/office/drawing/2014/main" id="{6EF9DB64-1DE7-323E-6840-56C67096E8E7}"/>
                </a:ext>
              </a:extLst>
            </p:cNvPr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898;p51">
              <a:extLst>
                <a:ext uri="{FF2B5EF4-FFF2-40B4-BE49-F238E27FC236}">
                  <a16:creationId xmlns:a16="http://schemas.microsoft.com/office/drawing/2014/main" id="{C6FF7A75-5504-2B53-9A8E-34424C38CEDC}"/>
                </a:ext>
              </a:extLst>
            </p:cNvPr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899;p51">
              <a:extLst>
                <a:ext uri="{FF2B5EF4-FFF2-40B4-BE49-F238E27FC236}">
                  <a16:creationId xmlns:a16="http://schemas.microsoft.com/office/drawing/2014/main" id="{D6DCE293-F09F-28D6-3B8C-8CB6B7CE6C69}"/>
                </a:ext>
              </a:extLst>
            </p:cNvPr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900;p51">
              <a:extLst>
                <a:ext uri="{FF2B5EF4-FFF2-40B4-BE49-F238E27FC236}">
                  <a16:creationId xmlns:a16="http://schemas.microsoft.com/office/drawing/2014/main" id="{9503C94A-520E-2819-E4B9-5AEAA46911C1}"/>
                </a:ext>
              </a:extLst>
            </p:cNvPr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901;p51">
              <a:extLst>
                <a:ext uri="{FF2B5EF4-FFF2-40B4-BE49-F238E27FC236}">
                  <a16:creationId xmlns:a16="http://schemas.microsoft.com/office/drawing/2014/main" id="{A7919A3F-210A-666C-A7BE-696FB9F19A22}"/>
                </a:ext>
              </a:extLst>
            </p:cNvPr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902;p51">
              <a:extLst>
                <a:ext uri="{FF2B5EF4-FFF2-40B4-BE49-F238E27FC236}">
                  <a16:creationId xmlns:a16="http://schemas.microsoft.com/office/drawing/2014/main" id="{F4DEA9FE-3310-FE7C-4B77-8124F37697DB}"/>
                </a:ext>
              </a:extLst>
            </p:cNvPr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903;p51">
              <a:extLst>
                <a:ext uri="{FF2B5EF4-FFF2-40B4-BE49-F238E27FC236}">
                  <a16:creationId xmlns:a16="http://schemas.microsoft.com/office/drawing/2014/main" id="{40223A5F-9456-5742-CE76-B6ADB7592A6D}"/>
                </a:ext>
              </a:extLst>
            </p:cNvPr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904;p51">
              <a:extLst>
                <a:ext uri="{FF2B5EF4-FFF2-40B4-BE49-F238E27FC236}">
                  <a16:creationId xmlns:a16="http://schemas.microsoft.com/office/drawing/2014/main" id="{3ABF2011-766A-9499-9AC6-17EC8F863CBF}"/>
                </a:ext>
              </a:extLst>
            </p:cNvPr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905;p51">
              <a:extLst>
                <a:ext uri="{FF2B5EF4-FFF2-40B4-BE49-F238E27FC236}">
                  <a16:creationId xmlns:a16="http://schemas.microsoft.com/office/drawing/2014/main" id="{1A8E3B30-F0A4-1E17-8385-797FE6334031}"/>
                </a:ext>
              </a:extLst>
            </p:cNvPr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906;p51">
              <a:extLst>
                <a:ext uri="{FF2B5EF4-FFF2-40B4-BE49-F238E27FC236}">
                  <a16:creationId xmlns:a16="http://schemas.microsoft.com/office/drawing/2014/main" id="{7FB0F6A8-D727-57B1-C447-0A2531A01FBB}"/>
                </a:ext>
              </a:extLst>
            </p:cNvPr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907;p51">
              <a:extLst>
                <a:ext uri="{FF2B5EF4-FFF2-40B4-BE49-F238E27FC236}">
                  <a16:creationId xmlns:a16="http://schemas.microsoft.com/office/drawing/2014/main" id="{B4B6B2F0-CE89-65ED-CE93-B7BF7171D785}"/>
                </a:ext>
              </a:extLst>
            </p:cNvPr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908;p51">
              <a:extLst>
                <a:ext uri="{FF2B5EF4-FFF2-40B4-BE49-F238E27FC236}">
                  <a16:creationId xmlns:a16="http://schemas.microsoft.com/office/drawing/2014/main" id="{BB025D60-EA6B-0A1F-5A0D-83D4607CA8A6}"/>
                </a:ext>
              </a:extLst>
            </p:cNvPr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909;p51">
              <a:extLst>
                <a:ext uri="{FF2B5EF4-FFF2-40B4-BE49-F238E27FC236}">
                  <a16:creationId xmlns:a16="http://schemas.microsoft.com/office/drawing/2014/main" id="{66CD4900-2208-2C38-8F3A-ABF57797B423}"/>
                </a:ext>
              </a:extLst>
            </p:cNvPr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910;p51">
              <a:extLst>
                <a:ext uri="{FF2B5EF4-FFF2-40B4-BE49-F238E27FC236}">
                  <a16:creationId xmlns:a16="http://schemas.microsoft.com/office/drawing/2014/main" id="{13D0E9B0-3619-83FE-1098-65406918A6FE}"/>
                </a:ext>
              </a:extLst>
            </p:cNvPr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911;p51">
              <a:extLst>
                <a:ext uri="{FF2B5EF4-FFF2-40B4-BE49-F238E27FC236}">
                  <a16:creationId xmlns:a16="http://schemas.microsoft.com/office/drawing/2014/main" id="{95045BCD-84CB-9FA0-0191-9BDC3F957314}"/>
                </a:ext>
              </a:extLst>
            </p:cNvPr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912;p51">
              <a:extLst>
                <a:ext uri="{FF2B5EF4-FFF2-40B4-BE49-F238E27FC236}">
                  <a16:creationId xmlns:a16="http://schemas.microsoft.com/office/drawing/2014/main" id="{5922BCC6-30CC-7F71-0047-7ECCA84286A2}"/>
                </a:ext>
              </a:extLst>
            </p:cNvPr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913;p51">
              <a:extLst>
                <a:ext uri="{FF2B5EF4-FFF2-40B4-BE49-F238E27FC236}">
                  <a16:creationId xmlns:a16="http://schemas.microsoft.com/office/drawing/2014/main" id="{CCF073B4-5D4F-8EDF-6BE7-FF4664E1072B}"/>
                </a:ext>
              </a:extLst>
            </p:cNvPr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914;p51">
              <a:extLst>
                <a:ext uri="{FF2B5EF4-FFF2-40B4-BE49-F238E27FC236}">
                  <a16:creationId xmlns:a16="http://schemas.microsoft.com/office/drawing/2014/main" id="{A539FBEC-E3C2-9FBF-A0BE-963FB2DD85C2}"/>
                </a:ext>
              </a:extLst>
            </p:cNvPr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915;p51">
              <a:extLst>
                <a:ext uri="{FF2B5EF4-FFF2-40B4-BE49-F238E27FC236}">
                  <a16:creationId xmlns:a16="http://schemas.microsoft.com/office/drawing/2014/main" id="{64313334-277C-20B6-7DBA-A8558493755B}"/>
                </a:ext>
              </a:extLst>
            </p:cNvPr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916;p51">
              <a:extLst>
                <a:ext uri="{FF2B5EF4-FFF2-40B4-BE49-F238E27FC236}">
                  <a16:creationId xmlns:a16="http://schemas.microsoft.com/office/drawing/2014/main" id="{60FDA16A-B5E3-411D-51E1-EA7C0340025B}"/>
                </a:ext>
              </a:extLst>
            </p:cNvPr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917;p51">
              <a:extLst>
                <a:ext uri="{FF2B5EF4-FFF2-40B4-BE49-F238E27FC236}">
                  <a16:creationId xmlns:a16="http://schemas.microsoft.com/office/drawing/2014/main" id="{1CCCDEC8-9C28-654C-F200-0ABFB5B93F84}"/>
                </a:ext>
              </a:extLst>
            </p:cNvPr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918;p51">
              <a:extLst>
                <a:ext uri="{FF2B5EF4-FFF2-40B4-BE49-F238E27FC236}">
                  <a16:creationId xmlns:a16="http://schemas.microsoft.com/office/drawing/2014/main" id="{3F8006EB-BA67-7483-D9FE-51841F81B009}"/>
                </a:ext>
              </a:extLst>
            </p:cNvPr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919;p51">
              <a:extLst>
                <a:ext uri="{FF2B5EF4-FFF2-40B4-BE49-F238E27FC236}">
                  <a16:creationId xmlns:a16="http://schemas.microsoft.com/office/drawing/2014/main" id="{E4BE850B-1A29-1A00-AAAC-D6F60096053F}"/>
                </a:ext>
              </a:extLst>
            </p:cNvPr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920;p51">
              <a:extLst>
                <a:ext uri="{FF2B5EF4-FFF2-40B4-BE49-F238E27FC236}">
                  <a16:creationId xmlns:a16="http://schemas.microsoft.com/office/drawing/2014/main" id="{449D5E86-6DA7-47F9-650B-63488D6B8C22}"/>
                </a:ext>
              </a:extLst>
            </p:cNvPr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921;p51">
              <a:extLst>
                <a:ext uri="{FF2B5EF4-FFF2-40B4-BE49-F238E27FC236}">
                  <a16:creationId xmlns:a16="http://schemas.microsoft.com/office/drawing/2014/main" id="{D96EE785-704B-D7DC-9C11-EFF2B5475BF2}"/>
                </a:ext>
              </a:extLst>
            </p:cNvPr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922;p51">
              <a:extLst>
                <a:ext uri="{FF2B5EF4-FFF2-40B4-BE49-F238E27FC236}">
                  <a16:creationId xmlns:a16="http://schemas.microsoft.com/office/drawing/2014/main" id="{8D2FC6B8-964B-B6D6-7367-EC50DD257270}"/>
                </a:ext>
              </a:extLst>
            </p:cNvPr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923;p51">
              <a:extLst>
                <a:ext uri="{FF2B5EF4-FFF2-40B4-BE49-F238E27FC236}">
                  <a16:creationId xmlns:a16="http://schemas.microsoft.com/office/drawing/2014/main" id="{4DB2314D-C092-D160-325E-F0B195255A86}"/>
                </a:ext>
              </a:extLst>
            </p:cNvPr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924;p51">
              <a:extLst>
                <a:ext uri="{FF2B5EF4-FFF2-40B4-BE49-F238E27FC236}">
                  <a16:creationId xmlns:a16="http://schemas.microsoft.com/office/drawing/2014/main" id="{A1EE24B3-80D9-D312-1147-F7A4A9B388A7}"/>
                </a:ext>
              </a:extLst>
            </p:cNvPr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925;p51">
              <a:extLst>
                <a:ext uri="{FF2B5EF4-FFF2-40B4-BE49-F238E27FC236}">
                  <a16:creationId xmlns:a16="http://schemas.microsoft.com/office/drawing/2014/main" id="{37FD9B94-BF46-1606-3C51-596F11E16974}"/>
                </a:ext>
              </a:extLst>
            </p:cNvPr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926;p51">
              <a:extLst>
                <a:ext uri="{FF2B5EF4-FFF2-40B4-BE49-F238E27FC236}">
                  <a16:creationId xmlns:a16="http://schemas.microsoft.com/office/drawing/2014/main" id="{E0D37ACE-38A9-3142-6C14-E5A8243348DB}"/>
                </a:ext>
              </a:extLst>
            </p:cNvPr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927;p51">
              <a:extLst>
                <a:ext uri="{FF2B5EF4-FFF2-40B4-BE49-F238E27FC236}">
                  <a16:creationId xmlns:a16="http://schemas.microsoft.com/office/drawing/2014/main" id="{D951E4B9-23F3-4DF3-AE27-F5EF1C7EBEFB}"/>
                </a:ext>
              </a:extLst>
            </p:cNvPr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928;p51">
              <a:extLst>
                <a:ext uri="{FF2B5EF4-FFF2-40B4-BE49-F238E27FC236}">
                  <a16:creationId xmlns:a16="http://schemas.microsoft.com/office/drawing/2014/main" id="{0FA29337-B96A-DC10-6979-BC8C4230E285}"/>
                </a:ext>
              </a:extLst>
            </p:cNvPr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929;p51">
              <a:extLst>
                <a:ext uri="{FF2B5EF4-FFF2-40B4-BE49-F238E27FC236}">
                  <a16:creationId xmlns:a16="http://schemas.microsoft.com/office/drawing/2014/main" id="{1652A594-1D1C-658E-74F7-F93FED66ED3C}"/>
                </a:ext>
              </a:extLst>
            </p:cNvPr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930;p51">
              <a:extLst>
                <a:ext uri="{FF2B5EF4-FFF2-40B4-BE49-F238E27FC236}">
                  <a16:creationId xmlns:a16="http://schemas.microsoft.com/office/drawing/2014/main" id="{81A04AB1-0448-D2D8-65E0-AE3284034BC2}"/>
                </a:ext>
              </a:extLst>
            </p:cNvPr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931;p51">
              <a:extLst>
                <a:ext uri="{FF2B5EF4-FFF2-40B4-BE49-F238E27FC236}">
                  <a16:creationId xmlns:a16="http://schemas.microsoft.com/office/drawing/2014/main" id="{E3BAFFBC-4AA5-12E8-2251-B64E9FDF845E}"/>
                </a:ext>
              </a:extLst>
            </p:cNvPr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932;p51">
              <a:extLst>
                <a:ext uri="{FF2B5EF4-FFF2-40B4-BE49-F238E27FC236}">
                  <a16:creationId xmlns:a16="http://schemas.microsoft.com/office/drawing/2014/main" id="{8D3DBBD9-0516-81EF-0C15-84A39B4D6EDD}"/>
                </a:ext>
              </a:extLst>
            </p:cNvPr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933;p51">
              <a:extLst>
                <a:ext uri="{FF2B5EF4-FFF2-40B4-BE49-F238E27FC236}">
                  <a16:creationId xmlns:a16="http://schemas.microsoft.com/office/drawing/2014/main" id="{0D8BF70A-C4F5-3D0D-A220-410DE4686125}"/>
                </a:ext>
              </a:extLst>
            </p:cNvPr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934;p51">
              <a:extLst>
                <a:ext uri="{FF2B5EF4-FFF2-40B4-BE49-F238E27FC236}">
                  <a16:creationId xmlns:a16="http://schemas.microsoft.com/office/drawing/2014/main" id="{05E8DA80-4632-378C-F7A6-914A247A7056}"/>
                </a:ext>
              </a:extLst>
            </p:cNvPr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935;p51">
              <a:extLst>
                <a:ext uri="{FF2B5EF4-FFF2-40B4-BE49-F238E27FC236}">
                  <a16:creationId xmlns:a16="http://schemas.microsoft.com/office/drawing/2014/main" id="{1A1C2681-2BA4-5E41-530C-401DADC02457}"/>
                </a:ext>
              </a:extLst>
            </p:cNvPr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936;p51">
              <a:extLst>
                <a:ext uri="{FF2B5EF4-FFF2-40B4-BE49-F238E27FC236}">
                  <a16:creationId xmlns:a16="http://schemas.microsoft.com/office/drawing/2014/main" id="{20C6E408-1264-BCD5-F132-9FBBF57EFAF6}"/>
                </a:ext>
              </a:extLst>
            </p:cNvPr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937;p51">
              <a:extLst>
                <a:ext uri="{FF2B5EF4-FFF2-40B4-BE49-F238E27FC236}">
                  <a16:creationId xmlns:a16="http://schemas.microsoft.com/office/drawing/2014/main" id="{980B2D32-0484-08BB-4384-DCE5F302D2A0}"/>
                </a:ext>
              </a:extLst>
            </p:cNvPr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938;p51">
              <a:extLst>
                <a:ext uri="{FF2B5EF4-FFF2-40B4-BE49-F238E27FC236}">
                  <a16:creationId xmlns:a16="http://schemas.microsoft.com/office/drawing/2014/main" id="{AB71512D-E6EB-89CB-2BCA-A0F71030E251}"/>
                </a:ext>
              </a:extLst>
            </p:cNvPr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939;p51">
              <a:extLst>
                <a:ext uri="{FF2B5EF4-FFF2-40B4-BE49-F238E27FC236}">
                  <a16:creationId xmlns:a16="http://schemas.microsoft.com/office/drawing/2014/main" id="{EF2BD9A9-9CD2-F366-3404-BE5FF59B3294}"/>
                </a:ext>
              </a:extLst>
            </p:cNvPr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940;p51">
              <a:extLst>
                <a:ext uri="{FF2B5EF4-FFF2-40B4-BE49-F238E27FC236}">
                  <a16:creationId xmlns:a16="http://schemas.microsoft.com/office/drawing/2014/main" id="{0B041964-F15A-B9D5-B2CB-0BFA3C5BDC8C}"/>
                </a:ext>
              </a:extLst>
            </p:cNvPr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941;p51">
              <a:extLst>
                <a:ext uri="{FF2B5EF4-FFF2-40B4-BE49-F238E27FC236}">
                  <a16:creationId xmlns:a16="http://schemas.microsoft.com/office/drawing/2014/main" id="{B37F5A60-F971-FA71-835B-2A0E5662E59F}"/>
                </a:ext>
              </a:extLst>
            </p:cNvPr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942;p51">
              <a:extLst>
                <a:ext uri="{FF2B5EF4-FFF2-40B4-BE49-F238E27FC236}">
                  <a16:creationId xmlns:a16="http://schemas.microsoft.com/office/drawing/2014/main" id="{FFE67879-27D5-8533-2D28-488BCB81F1B4}"/>
                </a:ext>
              </a:extLst>
            </p:cNvPr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943;p51">
              <a:extLst>
                <a:ext uri="{FF2B5EF4-FFF2-40B4-BE49-F238E27FC236}">
                  <a16:creationId xmlns:a16="http://schemas.microsoft.com/office/drawing/2014/main" id="{5AA852BC-C4BC-64AE-483B-35A8B95D8E1D}"/>
                </a:ext>
              </a:extLst>
            </p:cNvPr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944;p51">
              <a:extLst>
                <a:ext uri="{FF2B5EF4-FFF2-40B4-BE49-F238E27FC236}">
                  <a16:creationId xmlns:a16="http://schemas.microsoft.com/office/drawing/2014/main" id="{58EB1084-38A7-110C-F1B0-94F341C515BF}"/>
                </a:ext>
              </a:extLst>
            </p:cNvPr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945;p51">
              <a:extLst>
                <a:ext uri="{FF2B5EF4-FFF2-40B4-BE49-F238E27FC236}">
                  <a16:creationId xmlns:a16="http://schemas.microsoft.com/office/drawing/2014/main" id="{3C91FABF-8242-81B4-25DE-0A20E8277D7D}"/>
                </a:ext>
              </a:extLst>
            </p:cNvPr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946;p51">
              <a:extLst>
                <a:ext uri="{FF2B5EF4-FFF2-40B4-BE49-F238E27FC236}">
                  <a16:creationId xmlns:a16="http://schemas.microsoft.com/office/drawing/2014/main" id="{D5F93EF2-27AC-EBED-8BDD-1EA098089714}"/>
                </a:ext>
              </a:extLst>
            </p:cNvPr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947;p51">
              <a:extLst>
                <a:ext uri="{FF2B5EF4-FFF2-40B4-BE49-F238E27FC236}">
                  <a16:creationId xmlns:a16="http://schemas.microsoft.com/office/drawing/2014/main" id="{A9161B15-4DD0-F6B7-7BCF-64F039D79DEF}"/>
                </a:ext>
              </a:extLst>
            </p:cNvPr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948;p51">
              <a:extLst>
                <a:ext uri="{FF2B5EF4-FFF2-40B4-BE49-F238E27FC236}">
                  <a16:creationId xmlns:a16="http://schemas.microsoft.com/office/drawing/2014/main" id="{ABA73BA0-66F5-711B-0BAA-0E29C84CC777}"/>
                </a:ext>
              </a:extLst>
            </p:cNvPr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949;p51">
              <a:extLst>
                <a:ext uri="{FF2B5EF4-FFF2-40B4-BE49-F238E27FC236}">
                  <a16:creationId xmlns:a16="http://schemas.microsoft.com/office/drawing/2014/main" id="{30F8BDF0-DE84-ACFA-95A6-14C86C72DEEE}"/>
                </a:ext>
              </a:extLst>
            </p:cNvPr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950;p51">
              <a:extLst>
                <a:ext uri="{FF2B5EF4-FFF2-40B4-BE49-F238E27FC236}">
                  <a16:creationId xmlns:a16="http://schemas.microsoft.com/office/drawing/2014/main" id="{8B7F9F97-9E2B-D559-950F-7EA779B001EE}"/>
                </a:ext>
              </a:extLst>
            </p:cNvPr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951;p51">
              <a:extLst>
                <a:ext uri="{FF2B5EF4-FFF2-40B4-BE49-F238E27FC236}">
                  <a16:creationId xmlns:a16="http://schemas.microsoft.com/office/drawing/2014/main" id="{28AB2A7E-9BB7-8229-1227-ED7C88897FEA}"/>
                </a:ext>
              </a:extLst>
            </p:cNvPr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952;p51">
              <a:extLst>
                <a:ext uri="{FF2B5EF4-FFF2-40B4-BE49-F238E27FC236}">
                  <a16:creationId xmlns:a16="http://schemas.microsoft.com/office/drawing/2014/main" id="{1437A6F4-B85B-5138-35A1-EAC99A18CB21}"/>
                </a:ext>
              </a:extLst>
            </p:cNvPr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953;p51">
              <a:extLst>
                <a:ext uri="{FF2B5EF4-FFF2-40B4-BE49-F238E27FC236}">
                  <a16:creationId xmlns:a16="http://schemas.microsoft.com/office/drawing/2014/main" id="{8BE68300-D8A9-943C-88D9-ECE825AFC75C}"/>
                </a:ext>
              </a:extLst>
            </p:cNvPr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54;p51">
              <a:extLst>
                <a:ext uri="{FF2B5EF4-FFF2-40B4-BE49-F238E27FC236}">
                  <a16:creationId xmlns:a16="http://schemas.microsoft.com/office/drawing/2014/main" id="{8D56F7C6-950F-760C-6E66-F4F466F2D27F}"/>
                </a:ext>
              </a:extLst>
            </p:cNvPr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55;p51">
              <a:extLst>
                <a:ext uri="{FF2B5EF4-FFF2-40B4-BE49-F238E27FC236}">
                  <a16:creationId xmlns:a16="http://schemas.microsoft.com/office/drawing/2014/main" id="{1B236CE1-216B-BEF6-8864-EDACCD2FDEF8}"/>
                </a:ext>
              </a:extLst>
            </p:cNvPr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56;p51">
              <a:extLst>
                <a:ext uri="{FF2B5EF4-FFF2-40B4-BE49-F238E27FC236}">
                  <a16:creationId xmlns:a16="http://schemas.microsoft.com/office/drawing/2014/main" id="{2A56C397-0FE1-2F4B-DC51-19E1498DEB95}"/>
                </a:ext>
              </a:extLst>
            </p:cNvPr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57;p51">
              <a:extLst>
                <a:ext uri="{FF2B5EF4-FFF2-40B4-BE49-F238E27FC236}">
                  <a16:creationId xmlns:a16="http://schemas.microsoft.com/office/drawing/2014/main" id="{457A01C2-6966-EFA8-EA5C-610E6137F0C4}"/>
                </a:ext>
              </a:extLst>
            </p:cNvPr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58;p51">
              <a:extLst>
                <a:ext uri="{FF2B5EF4-FFF2-40B4-BE49-F238E27FC236}">
                  <a16:creationId xmlns:a16="http://schemas.microsoft.com/office/drawing/2014/main" id="{0485098D-8A13-7EA4-6F7E-CDF28CD108B7}"/>
                </a:ext>
              </a:extLst>
            </p:cNvPr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9;p51">
              <a:extLst>
                <a:ext uri="{FF2B5EF4-FFF2-40B4-BE49-F238E27FC236}">
                  <a16:creationId xmlns:a16="http://schemas.microsoft.com/office/drawing/2014/main" id="{3BF9E640-706D-2703-7260-42573B1266CC}"/>
                </a:ext>
              </a:extLst>
            </p:cNvPr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0;p51">
              <a:extLst>
                <a:ext uri="{FF2B5EF4-FFF2-40B4-BE49-F238E27FC236}">
                  <a16:creationId xmlns:a16="http://schemas.microsoft.com/office/drawing/2014/main" id="{AF8C4C8E-8E7F-EB53-3F7A-39DE73733C9A}"/>
                </a:ext>
              </a:extLst>
            </p:cNvPr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61;p51">
              <a:extLst>
                <a:ext uri="{FF2B5EF4-FFF2-40B4-BE49-F238E27FC236}">
                  <a16:creationId xmlns:a16="http://schemas.microsoft.com/office/drawing/2014/main" id="{507B9E51-2343-74B8-9B7D-40166879C126}"/>
                </a:ext>
              </a:extLst>
            </p:cNvPr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62;p51">
              <a:extLst>
                <a:ext uri="{FF2B5EF4-FFF2-40B4-BE49-F238E27FC236}">
                  <a16:creationId xmlns:a16="http://schemas.microsoft.com/office/drawing/2014/main" id="{47776BC1-6C60-A477-CFF9-18D3F27CC0A7}"/>
                </a:ext>
              </a:extLst>
            </p:cNvPr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63;p51">
              <a:extLst>
                <a:ext uri="{FF2B5EF4-FFF2-40B4-BE49-F238E27FC236}">
                  <a16:creationId xmlns:a16="http://schemas.microsoft.com/office/drawing/2014/main" id="{FDE4C039-6DC8-27F8-51BE-27031693F67C}"/>
                </a:ext>
              </a:extLst>
            </p:cNvPr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964;p51">
              <a:extLst>
                <a:ext uri="{FF2B5EF4-FFF2-40B4-BE49-F238E27FC236}">
                  <a16:creationId xmlns:a16="http://schemas.microsoft.com/office/drawing/2014/main" id="{8C7E685E-4FCD-D46F-6528-2D75466224D6}"/>
                </a:ext>
              </a:extLst>
            </p:cNvPr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965;p51">
              <a:extLst>
                <a:ext uri="{FF2B5EF4-FFF2-40B4-BE49-F238E27FC236}">
                  <a16:creationId xmlns:a16="http://schemas.microsoft.com/office/drawing/2014/main" id="{4E6A6DFB-5F2A-6394-5D04-5A5F4E35867B}"/>
                </a:ext>
              </a:extLst>
            </p:cNvPr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966;p51">
              <a:extLst>
                <a:ext uri="{FF2B5EF4-FFF2-40B4-BE49-F238E27FC236}">
                  <a16:creationId xmlns:a16="http://schemas.microsoft.com/office/drawing/2014/main" id="{E0978092-775C-F692-5CF6-73CA37ED78C5}"/>
                </a:ext>
              </a:extLst>
            </p:cNvPr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967;p51">
              <a:extLst>
                <a:ext uri="{FF2B5EF4-FFF2-40B4-BE49-F238E27FC236}">
                  <a16:creationId xmlns:a16="http://schemas.microsoft.com/office/drawing/2014/main" id="{655E9078-11BC-A5F6-7D7A-ED2A08E78BBA}"/>
                </a:ext>
              </a:extLst>
            </p:cNvPr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968;p51">
              <a:extLst>
                <a:ext uri="{FF2B5EF4-FFF2-40B4-BE49-F238E27FC236}">
                  <a16:creationId xmlns:a16="http://schemas.microsoft.com/office/drawing/2014/main" id="{50CF4FF1-1A6F-84FF-642D-84E2B37649FF}"/>
                </a:ext>
              </a:extLst>
            </p:cNvPr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969;p51">
              <a:extLst>
                <a:ext uri="{FF2B5EF4-FFF2-40B4-BE49-F238E27FC236}">
                  <a16:creationId xmlns:a16="http://schemas.microsoft.com/office/drawing/2014/main" id="{207E378D-217B-617D-889E-4ABC571627A3}"/>
                </a:ext>
              </a:extLst>
            </p:cNvPr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970;p51">
              <a:extLst>
                <a:ext uri="{FF2B5EF4-FFF2-40B4-BE49-F238E27FC236}">
                  <a16:creationId xmlns:a16="http://schemas.microsoft.com/office/drawing/2014/main" id="{403430F8-85A4-F984-EDA6-304921EF095E}"/>
                </a:ext>
              </a:extLst>
            </p:cNvPr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971;p51">
              <a:extLst>
                <a:ext uri="{FF2B5EF4-FFF2-40B4-BE49-F238E27FC236}">
                  <a16:creationId xmlns:a16="http://schemas.microsoft.com/office/drawing/2014/main" id="{A4652A7A-E6E3-27CD-B67E-BB10274F4CC6}"/>
                </a:ext>
              </a:extLst>
            </p:cNvPr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972;p51">
              <a:extLst>
                <a:ext uri="{FF2B5EF4-FFF2-40B4-BE49-F238E27FC236}">
                  <a16:creationId xmlns:a16="http://schemas.microsoft.com/office/drawing/2014/main" id="{6DCF7305-BB3F-2BD0-F917-08DDF4A0EE5F}"/>
                </a:ext>
              </a:extLst>
            </p:cNvPr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973;p51">
              <a:extLst>
                <a:ext uri="{FF2B5EF4-FFF2-40B4-BE49-F238E27FC236}">
                  <a16:creationId xmlns:a16="http://schemas.microsoft.com/office/drawing/2014/main" id="{BD962C99-D48C-34F6-757A-ECB0025865E7}"/>
                </a:ext>
              </a:extLst>
            </p:cNvPr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974;p51">
              <a:extLst>
                <a:ext uri="{FF2B5EF4-FFF2-40B4-BE49-F238E27FC236}">
                  <a16:creationId xmlns:a16="http://schemas.microsoft.com/office/drawing/2014/main" id="{AEDF6F7D-B115-20D4-38F6-3E01D7BDBD5F}"/>
                </a:ext>
              </a:extLst>
            </p:cNvPr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975;p51">
              <a:extLst>
                <a:ext uri="{FF2B5EF4-FFF2-40B4-BE49-F238E27FC236}">
                  <a16:creationId xmlns:a16="http://schemas.microsoft.com/office/drawing/2014/main" id="{4B0DB523-708B-F1B9-A9AE-7C7D4A596C60}"/>
                </a:ext>
              </a:extLst>
            </p:cNvPr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976;p51">
              <a:extLst>
                <a:ext uri="{FF2B5EF4-FFF2-40B4-BE49-F238E27FC236}">
                  <a16:creationId xmlns:a16="http://schemas.microsoft.com/office/drawing/2014/main" id="{0B9AD151-AD7F-827C-4777-1E099CC23837}"/>
                </a:ext>
              </a:extLst>
            </p:cNvPr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977;p51">
              <a:extLst>
                <a:ext uri="{FF2B5EF4-FFF2-40B4-BE49-F238E27FC236}">
                  <a16:creationId xmlns:a16="http://schemas.microsoft.com/office/drawing/2014/main" id="{42CDD292-75E1-7109-9EE4-6BB188DB31E7}"/>
                </a:ext>
              </a:extLst>
            </p:cNvPr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978;p51">
              <a:extLst>
                <a:ext uri="{FF2B5EF4-FFF2-40B4-BE49-F238E27FC236}">
                  <a16:creationId xmlns:a16="http://schemas.microsoft.com/office/drawing/2014/main" id="{78CA353F-1BB1-C148-57F8-7BC08736FE19}"/>
                </a:ext>
              </a:extLst>
            </p:cNvPr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979;p51">
              <a:extLst>
                <a:ext uri="{FF2B5EF4-FFF2-40B4-BE49-F238E27FC236}">
                  <a16:creationId xmlns:a16="http://schemas.microsoft.com/office/drawing/2014/main" id="{B742717D-491C-FA59-1968-4E613CCCBE50}"/>
                </a:ext>
              </a:extLst>
            </p:cNvPr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980;p51">
              <a:extLst>
                <a:ext uri="{FF2B5EF4-FFF2-40B4-BE49-F238E27FC236}">
                  <a16:creationId xmlns:a16="http://schemas.microsoft.com/office/drawing/2014/main" id="{030156FF-C839-F06E-48B7-CE241D1D50C9}"/>
                </a:ext>
              </a:extLst>
            </p:cNvPr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981;p51">
              <a:extLst>
                <a:ext uri="{FF2B5EF4-FFF2-40B4-BE49-F238E27FC236}">
                  <a16:creationId xmlns:a16="http://schemas.microsoft.com/office/drawing/2014/main" id="{B39889F9-9F08-D686-38E9-9A6907647309}"/>
                </a:ext>
              </a:extLst>
            </p:cNvPr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982;p51">
              <a:extLst>
                <a:ext uri="{FF2B5EF4-FFF2-40B4-BE49-F238E27FC236}">
                  <a16:creationId xmlns:a16="http://schemas.microsoft.com/office/drawing/2014/main" id="{D69DB9A2-303B-8986-6FFD-E3724B8CDD29}"/>
                </a:ext>
              </a:extLst>
            </p:cNvPr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983;p51">
              <a:extLst>
                <a:ext uri="{FF2B5EF4-FFF2-40B4-BE49-F238E27FC236}">
                  <a16:creationId xmlns:a16="http://schemas.microsoft.com/office/drawing/2014/main" id="{632CA091-545C-FDBA-F432-849866B57021}"/>
                </a:ext>
              </a:extLst>
            </p:cNvPr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984;p51">
              <a:extLst>
                <a:ext uri="{FF2B5EF4-FFF2-40B4-BE49-F238E27FC236}">
                  <a16:creationId xmlns:a16="http://schemas.microsoft.com/office/drawing/2014/main" id="{878AF548-AFA1-F185-FF31-0157C273E3EE}"/>
                </a:ext>
              </a:extLst>
            </p:cNvPr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985;p51">
              <a:extLst>
                <a:ext uri="{FF2B5EF4-FFF2-40B4-BE49-F238E27FC236}">
                  <a16:creationId xmlns:a16="http://schemas.microsoft.com/office/drawing/2014/main" id="{DC3874A0-3F60-1F37-CE56-B5FF01353F3B}"/>
                </a:ext>
              </a:extLst>
            </p:cNvPr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986;p51">
              <a:extLst>
                <a:ext uri="{FF2B5EF4-FFF2-40B4-BE49-F238E27FC236}">
                  <a16:creationId xmlns:a16="http://schemas.microsoft.com/office/drawing/2014/main" id="{1BC39960-D8AC-F004-B967-C986C32A21EB}"/>
                </a:ext>
              </a:extLst>
            </p:cNvPr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987;p51">
              <a:extLst>
                <a:ext uri="{FF2B5EF4-FFF2-40B4-BE49-F238E27FC236}">
                  <a16:creationId xmlns:a16="http://schemas.microsoft.com/office/drawing/2014/main" id="{6CE7374F-5B51-BB54-E328-2BC11655A5F4}"/>
                </a:ext>
              </a:extLst>
            </p:cNvPr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988;p51">
              <a:extLst>
                <a:ext uri="{FF2B5EF4-FFF2-40B4-BE49-F238E27FC236}">
                  <a16:creationId xmlns:a16="http://schemas.microsoft.com/office/drawing/2014/main" id="{6E299647-7D4B-6D6B-ED38-17C64137F1AB}"/>
                </a:ext>
              </a:extLst>
            </p:cNvPr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989;p51">
              <a:extLst>
                <a:ext uri="{FF2B5EF4-FFF2-40B4-BE49-F238E27FC236}">
                  <a16:creationId xmlns:a16="http://schemas.microsoft.com/office/drawing/2014/main" id="{831A9DC3-49B8-AEAE-E9B7-2946AF927570}"/>
                </a:ext>
              </a:extLst>
            </p:cNvPr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990;p51">
              <a:extLst>
                <a:ext uri="{FF2B5EF4-FFF2-40B4-BE49-F238E27FC236}">
                  <a16:creationId xmlns:a16="http://schemas.microsoft.com/office/drawing/2014/main" id="{1AD7B877-9651-A4C8-0E7B-08306FF48267}"/>
                </a:ext>
              </a:extLst>
            </p:cNvPr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991;p51">
              <a:extLst>
                <a:ext uri="{FF2B5EF4-FFF2-40B4-BE49-F238E27FC236}">
                  <a16:creationId xmlns:a16="http://schemas.microsoft.com/office/drawing/2014/main" id="{ACE68C67-B338-1A76-DDB7-C985F85943C2}"/>
                </a:ext>
              </a:extLst>
            </p:cNvPr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992;p51">
              <a:extLst>
                <a:ext uri="{FF2B5EF4-FFF2-40B4-BE49-F238E27FC236}">
                  <a16:creationId xmlns:a16="http://schemas.microsoft.com/office/drawing/2014/main" id="{575301E2-749B-17C8-D0A9-0443196E1E9C}"/>
                </a:ext>
              </a:extLst>
            </p:cNvPr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993;p51">
              <a:extLst>
                <a:ext uri="{FF2B5EF4-FFF2-40B4-BE49-F238E27FC236}">
                  <a16:creationId xmlns:a16="http://schemas.microsoft.com/office/drawing/2014/main" id="{0EC5C182-A3D0-E6C1-BE16-B774EE13675D}"/>
                </a:ext>
              </a:extLst>
            </p:cNvPr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994;p51">
              <a:extLst>
                <a:ext uri="{FF2B5EF4-FFF2-40B4-BE49-F238E27FC236}">
                  <a16:creationId xmlns:a16="http://schemas.microsoft.com/office/drawing/2014/main" id="{8D9E4E4A-1CFE-00F1-1E38-E234232608CC}"/>
                </a:ext>
              </a:extLst>
            </p:cNvPr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995;p51">
              <a:extLst>
                <a:ext uri="{FF2B5EF4-FFF2-40B4-BE49-F238E27FC236}">
                  <a16:creationId xmlns:a16="http://schemas.microsoft.com/office/drawing/2014/main" id="{AACC726F-575F-8234-0C10-5C894BDAACA6}"/>
                </a:ext>
              </a:extLst>
            </p:cNvPr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996;p51">
              <a:extLst>
                <a:ext uri="{FF2B5EF4-FFF2-40B4-BE49-F238E27FC236}">
                  <a16:creationId xmlns:a16="http://schemas.microsoft.com/office/drawing/2014/main" id="{220EFAE8-CD72-56AD-3904-4F97FF0DFE9F}"/>
                </a:ext>
              </a:extLst>
            </p:cNvPr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997;p51">
              <a:extLst>
                <a:ext uri="{FF2B5EF4-FFF2-40B4-BE49-F238E27FC236}">
                  <a16:creationId xmlns:a16="http://schemas.microsoft.com/office/drawing/2014/main" id="{D004ED42-BB91-35F6-D650-FD3D0079FBD1}"/>
                </a:ext>
              </a:extLst>
            </p:cNvPr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998;p51">
              <a:extLst>
                <a:ext uri="{FF2B5EF4-FFF2-40B4-BE49-F238E27FC236}">
                  <a16:creationId xmlns:a16="http://schemas.microsoft.com/office/drawing/2014/main" id="{4D623ED7-7B83-B527-F541-097BCB5D0740}"/>
                </a:ext>
              </a:extLst>
            </p:cNvPr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999;p51">
              <a:extLst>
                <a:ext uri="{FF2B5EF4-FFF2-40B4-BE49-F238E27FC236}">
                  <a16:creationId xmlns:a16="http://schemas.microsoft.com/office/drawing/2014/main" id="{AE5C2BB8-E37B-7647-0D5B-794FA3409C5E}"/>
                </a:ext>
              </a:extLst>
            </p:cNvPr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000;p51">
              <a:extLst>
                <a:ext uri="{FF2B5EF4-FFF2-40B4-BE49-F238E27FC236}">
                  <a16:creationId xmlns:a16="http://schemas.microsoft.com/office/drawing/2014/main" id="{B099B402-042D-006C-A905-035846D2A190}"/>
                </a:ext>
              </a:extLst>
            </p:cNvPr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001;p51">
              <a:extLst>
                <a:ext uri="{FF2B5EF4-FFF2-40B4-BE49-F238E27FC236}">
                  <a16:creationId xmlns:a16="http://schemas.microsoft.com/office/drawing/2014/main" id="{1D747562-E052-C458-5C83-7DEF0883B696}"/>
                </a:ext>
              </a:extLst>
            </p:cNvPr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002;p51">
              <a:extLst>
                <a:ext uri="{FF2B5EF4-FFF2-40B4-BE49-F238E27FC236}">
                  <a16:creationId xmlns:a16="http://schemas.microsoft.com/office/drawing/2014/main" id="{158EA614-49B2-0437-A600-64E513E54D7B}"/>
                </a:ext>
              </a:extLst>
            </p:cNvPr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003;p51">
              <a:extLst>
                <a:ext uri="{FF2B5EF4-FFF2-40B4-BE49-F238E27FC236}">
                  <a16:creationId xmlns:a16="http://schemas.microsoft.com/office/drawing/2014/main" id="{7E63FF63-148D-A285-7650-578E459EAF26}"/>
                </a:ext>
              </a:extLst>
            </p:cNvPr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004;p51">
              <a:extLst>
                <a:ext uri="{FF2B5EF4-FFF2-40B4-BE49-F238E27FC236}">
                  <a16:creationId xmlns:a16="http://schemas.microsoft.com/office/drawing/2014/main" id="{A0E71DCA-FFE2-A72B-1376-1C41480782D4}"/>
                </a:ext>
              </a:extLst>
            </p:cNvPr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005;p51">
              <a:extLst>
                <a:ext uri="{FF2B5EF4-FFF2-40B4-BE49-F238E27FC236}">
                  <a16:creationId xmlns:a16="http://schemas.microsoft.com/office/drawing/2014/main" id="{1F3D5631-9A49-7E03-4784-69BFD17A332C}"/>
                </a:ext>
              </a:extLst>
            </p:cNvPr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006;p51">
              <a:extLst>
                <a:ext uri="{FF2B5EF4-FFF2-40B4-BE49-F238E27FC236}">
                  <a16:creationId xmlns:a16="http://schemas.microsoft.com/office/drawing/2014/main" id="{CC68FD22-154F-EA65-5EA0-21137481C091}"/>
                </a:ext>
              </a:extLst>
            </p:cNvPr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007;p51">
              <a:extLst>
                <a:ext uri="{FF2B5EF4-FFF2-40B4-BE49-F238E27FC236}">
                  <a16:creationId xmlns:a16="http://schemas.microsoft.com/office/drawing/2014/main" id="{B18C7161-689B-25BC-0CD6-5D767638494D}"/>
                </a:ext>
              </a:extLst>
            </p:cNvPr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008;p51">
              <a:extLst>
                <a:ext uri="{FF2B5EF4-FFF2-40B4-BE49-F238E27FC236}">
                  <a16:creationId xmlns:a16="http://schemas.microsoft.com/office/drawing/2014/main" id="{388535A0-8475-7EE5-993B-7774E829FC7A}"/>
                </a:ext>
              </a:extLst>
            </p:cNvPr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009;p51">
              <a:extLst>
                <a:ext uri="{FF2B5EF4-FFF2-40B4-BE49-F238E27FC236}">
                  <a16:creationId xmlns:a16="http://schemas.microsoft.com/office/drawing/2014/main" id="{BF73FA6A-C7D8-9623-61E4-A6D75433B69D}"/>
                </a:ext>
              </a:extLst>
            </p:cNvPr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010;p51">
              <a:extLst>
                <a:ext uri="{FF2B5EF4-FFF2-40B4-BE49-F238E27FC236}">
                  <a16:creationId xmlns:a16="http://schemas.microsoft.com/office/drawing/2014/main" id="{B5D361EA-ABAC-FCE0-4605-92D0052FE5EE}"/>
                </a:ext>
              </a:extLst>
            </p:cNvPr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011;p51">
              <a:extLst>
                <a:ext uri="{FF2B5EF4-FFF2-40B4-BE49-F238E27FC236}">
                  <a16:creationId xmlns:a16="http://schemas.microsoft.com/office/drawing/2014/main" id="{F4788DF5-29F0-3CD3-6A03-696E147FFC57}"/>
                </a:ext>
              </a:extLst>
            </p:cNvPr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012;p51">
              <a:extLst>
                <a:ext uri="{FF2B5EF4-FFF2-40B4-BE49-F238E27FC236}">
                  <a16:creationId xmlns:a16="http://schemas.microsoft.com/office/drawing/2014/main" id="{4A3C4F36-337D-4E82-D411-94D2F15407AA}"/>
                </a:ext>
              </a:extLst>
            </p:cNvPr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013;p51">
              <a:extLst>
                <a:ext uri="{FF2B5EF4-FFF2-40B4-BE49-F238E27FC236}">
                  <a16:creationId xmlns:a16="http://schemas.microsoft.com/office/drawing/2014/main" id="{5C1E6152-A37C-DCD7-625F-3550B6C87EEB}"/>
                </a:ext>
              </a:extLst>
            </p:cNvPr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014;p51">
              <a:extLst>
                <a:ext uri="{FF2B5EF4-FFF2-40B4-BE49-F238E27FC236}">
                  <a16:creationId xmlns:a16="http://schemas.microsoft.com/office/drawing/2014/main" id="{A8FB0A50-1D7D-B32C-6197-B2759E43EB95}"/>
                </a:ext>
              </a:extLst>
            </p:cNvPr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015;p51">
              <a:extLst>
                <a:ext uri="{FF2B5EF4-FFF2-40B4-BE49-F238E27FC236}">
                  <a16:creationId xmlns:a16="http://schemas.microsoft.com/office/drawing/2014/main" id="{58198096-9E1F-5222-D28D-A6486F175D03}"/>
                </a:ext>
              </a:extLst>
            </p:cNvPr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016;p51">
              <a:extLst>
                <a:ext uri="{FF2B5EF4-FFF2-40B4-BE49-F238E27FC236}">
                  <a16:creationId xmlns:a16="http://schemas.microsoft.com/office/drawing/2014/main" id="{5EEE0C7B-07D4-5DDA-26C3-FEB2855F631D}"/>
                </a:ext>
              </a:extLst>
            </p:cNvPr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017;p51">
              <a:extLst>
                <a:ext uri="{FF2B5EF4-FFF2-40B4-BE49-F238E27FC236}">
                  <a16:creationId xmlns:a16="http://schemas.microsoft.com/office/drawing/2014/main" id="{7F93BA40-C6D2-3173-A4C8-FA9383AC8707}"/>
                </a:ext>
              </a:extLst>
            </p:cNvPr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018;p51">
              <a:extLst>
                <a:ext uri="{FF2B5EF4-FFF2-40B4-BE49-F238E27FC236}">
                  <a16:creationId xmlns:a16="http://schemas.microsoft.com/office/drawing/2014/main" id="{C1D13F9B-5CF3-E66B-D7FC-E36A5B65F3A0}"/>
                </a:ext>
              </a:extLst>
            </p:cNvPr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019;p51">
              <a:extLst>
                <a:ext uri="{FF2B5EF4-FFF2-40B4-BE49-F238E27FC236}">
                  <a16:creationId xmlns:a16="http://schemas.microsoft.com/office/drawing/2014/main" id="{AA3A3BEB-2947-7EE2-E7C7-66850AE6A045}"/>
                </a:ext>
              </a:extLst>
            </p:cNvPr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020;p51">
              <a:extLst>
                <a:ext uri="{FF2B5EF4-FFF2-40B4-BE49-F238E27FC236}">
                  <a16:creationId xmlns:a16="http://schemas.microsoft.com/office/drawing/2014/main" id="{6FA1C396-1284-52BE-0E85-DCD5548CB314}"/>
                </a:ext>
              </a:extLst>
            </p:cNvPr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021;p51">
              <a:extLst>
                <a:ext uri="{FF2B5EF4-FFF2-40B4-BE49-F238E27FC236}">
                  <a16:creationId xmlns:a16="http://schemas.microsoft.com/office/drawing/2014/main" id="{22B38CB9-86F9-477F-3DEC-36366FB5CC1E}"/>
                </a:ext>
              </a:extLst>
            </p:cNvPr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022;p51">
              <a:extLst>
                <a:ext uri="{FF2B5EF4-FFF2-40B4-BE49-F238E27FC236}">
                  <a16:creationId xmlns:a16="http://schemas.microsoft.com/office/drawing/2014/main" id="{16458177-A97F-CE12-B0EC-0930C5BFBCF3}"/>
                </a:ext>
              </a:extLst>
            </p:cNvPr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023;p51">
              <a:extLst>
                <a:ext uri="{FF2B5EF4-FFF2-40B4-BE49-F238E27FC236}">
                  <a16:creationId xmlns:a16="http://schemas.microsoft.com/office/drawing/2014/main" id="{D8FDAA6D-308F-3B8E-9BB8-0C081658FB34}"/>
                </a:ext>
              </a:extLst>
            </p:cNvPr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024;p51">
              <a:extLst>
                <a:ext uri="{FF2B5EF4-FFF2-40B4-BE49-F238E27FC236}">
                  <a16:creationId xmlns:a16="http://schemas.microsoft.com/office/drawing/2014/main" id="{F7D87572-5DA0-FF9F-D7BC-8AF8A45BCE75}"/>
                </a:ext>
              </a:extLst>
            </p:cNvPr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025;p51">
              <a:extLst>
                <a:ext uri="{FF2B5EF4-FFF2-40B4-BE49-F238E27FC236}">
                  <a16:creationId xmlns:a16="http://schemas.microsoft.com/office/drawing/2014/main" id="{0C61E04E-BAA5-2A04-C500-919F216FF2C6}"/>
                </a:ext>
              </a:extLst>
            </p:cNvPr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026;p51">
              <a:extLst>
                <a:ext uri="{FF2B5EF4-FFF2-40B4-BE49-F238E27FC236}">
                  <a16:creationId xmlns:a16="http://schemas.microsoft.com/office/drawing/2014/main" id="{2A6D493E-80BD-0390-3A08-673AEA41B63B}"/>
                </a:ext>
              </a:extLst>
            </p:cNvPr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027;p51">
              <a:extLst>
                <a:ext uri="{FF2B5EF4-FFF2-40B4-BE49-F238E27FC236}">
                  <a16:creationId xmlns:a16="http://schemas.microsoft.com/office/drawing/2014/main" id="{62A4CB1B-2995-84E5-D2AF-244660783DBF}"/>
                </a:ext>
              </a:extLst>
            </p:cNvPr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028;p51">
              <a:extLst>
                <a:ext uri="{FF2B5EF4-FFF2-40B4-BE49-F238E27FC236}">
                  <a16:creationId xmlns:a16="http://schemas.microsoft.com/office/drawing/2014/main" id="{6AD1D525-A160-347F-61B2-A24DDB2F8822}"/>
                </a:ext>
              </a:extLst>
            </p:cNvPr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029;p51">
              <a:extLst>
                <a:ext uri="{FF2B5EF4-FFF2-40B4-BE49-F238E27FC236}">
                  <a16:creationId xmlns:a16="http://schemas.microsoft.com/office/drawing/2014/main" id="{9376E20E-BA31-5D08-1D3D-378DF7A235BA}"/>
                </a:ext>
              </a:extLst>
            </p:cNvPr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030;p51">
              <a:extLst>
                <a:ext uri="{FF2B5EF4-FFF2-40B4-BE49-F238E27FC236}">
                  <a16:creationId xmlns:a16="http://schemas.microsoft.com/office/drawing/2014/main" id="{9CD4CEF7-8518-A0E0-09AF-97AB1F4B8329}"/>
                </a:ext>
              </a:extLst>
            </p:cNvPr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031;p51">
              <a:extLst>
                <a:ext uri="{FF2B5EF4-FFF2-40B4-BE49-F238E27FC236}">
                  <a16:creationId xmlns:a16="http://schemas.microsoft.com/office/drawing/2014/main" id="{F73D8FC4-C7DE-AE9B-BDE6-2D6DE25DA88D}"/>
                </a:ext>
              </a:extLst>
            </p:cNvPr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032;p51">
              <a:extLst>
                <a:ext uri="{FF2B5EF4-FFF2-40B4-BE49-F238E27FC236}">
                  <a16:creationId xmlns:a16="http://schemas.microsoft.com/office/drawing/2014/main" id="{2E62CB31-D36A-4AB6-C80F-E05AE2453DD5}"/>
                </a:ext>
              </a:extLst>
            </p:cNvPr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033;p51">
              <a:extLst>
                <a:ext uri="{FF2B5EF4-FFF2-40B4-BE49-F238E27FC236}">
                  <a16:creationId xmlns:a16="http://schemas.microsoft.com/office/drawing/2014/main" id="{2BA8CD99-F521-341A-878C-6D59385D3FCE}"/>
                </a:ext>
              </a:extLst>
            </p:cNvPr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034;p51">
              <a:extLst>
                <a:ext uri="{FF2B5EF4-FFF2-40B4-BE49-F238E27FC236}">
                  <a16:creationId xmlns:a16="http://schemas.microsoft.com/office/drawing/2014/main" id="{47F712A8-F4F7-2A2B-1B50-72B0BFFA7B0B}"/>
                </a:ext>
              </a:extLst>
            </p:cNvPr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035;p51">
              <a:extLst>
                <a:ext uri="{FF2B5EF4-FFF2-40B4-BE49-F238E27FC236}">
                  <a16:creationId xmlns:a16="http://schemas.microsoft.com/office/drawing/2014/main" id="{E02C741A-05E0-FF37-AAC3-1B180C7ADBC1}"/>
                </a:ext>
              </a:extLst>
            </p:cNvPr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036;p51">
              <a:extLst>
                <a:ext uri="{FF2B5EF4-FFF2-40B4-BE49-F238E27FC236}">
                  <a16:creationId xmlns:a16="http://schemas.microsoft.com/office/drawing/2014/main" id="{41F3FE73-5D1A-9137-481B-D3B330534D41}"/>
                </a:ext>
              </a:extLst>
            </p:cNvPr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037;p51">
              <a:extLst>
                <a:ext uri="{FF2B5EF4-FFF2-40B4-BE49-F238E27FC236}">
                  <a16:creationId xmlns:a16="http://schemas.microsoft.com/office/drawing/2014/main" id="{607DEC93-E1B9-4CF8-366A-A98490BA5E60}"/>
                </a:ext>
              </a:extLst>
            </p:cNvPr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038;p51">
              <a:extLst>
                <a:ext uri="{FF2B5EF4-FFF2-40B4-BE49-F238E27FC236}">
                  <a16:creationId xmlns:a16="http://schemas.microsoft.com/office/drawing/2014/main" id="{9EAD54D0-2AD9-A956-553B-4A4306ED2E8A}"/>
                </a:ext>
              </a:extLst>
            </p:cNvPr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039;p51">
              <a:extLst>
                <a:ext uri="{FF2B5EF4-FFF2-40B4-BE49-F238E27FC236}">
                  <a16:creationId xmlns:a16="http://schemas.microsoft.com/office/drawing/2014/main" id="{B691A974-D556-15D6-34F8-DEA0DA9F6E1E}"/>
                </a:ext>
              </a:extLst>
            </p:cNvPr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040;p51">
              <a:extLst>
                <a:ext uri="{FF2B5EF4-FFF2-40B4-BE49-F238E27FC236}">
                  <a16:creationId xmlns:a16="http://schemas.microsoft.com/office/drawing/2014/main" id="{234E23FA-6520-6F78-B2C0-5852AD6BB948}"/>
                </a:ext>
              </a:extLst>
            </p:cNvPr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041;p51">
              <a:extLst>
                <a:ext uri="{FF2B5EF4-FFF2-40B4-BE49-F238E27FC236}">
                  <a16:creationId xmlns:a16="http://schemas.microsoft.com/office/drawing/2014/main" id="{7A8B7C38-5238-750E-6940-8F5A3027D2F9}"/>
                </a:ext>
              </a:extLst>
            </p:cNvPr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042;p51">
              <a:extLst>
                <a:ext uri="{FF2B5EF4-FFF2-40B4-BE49-F238E27FC236}">
                  <a16:creationId xmlns:a16="http://schemas.microsoft.com/office/drawing/2014/main" id="{2C2681BD-1493-E613-C90D-E2A42F433D0A}"/>
                </a:ext>
              </a:extLst>
            </p:cNvPr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043;p51">
              <a:extLst>
                <a:ext uri="{FF2B5EF4-FFF2-40B4-BE49-F238E27FC236}">
                  <a16:creationId xmlns:a16="http://schemas.microsoft.com/office/drawing/2014/main" id="{E7F48DEA-D5EE-23B0-B3A3-6D217252432E}"/>
                </a:ext>
              </a:extLst>
            </p:cNvPr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044;p51">
              <a:extLst>
                <a:ext uri="{FF2B5EF4-FFF2-40B4-BE49-F238E27FC236}">
                  <a16:creationId xmlns:a16="http://schemas.microsoft.com/office/drawing/2014/main" id="{B8413F86-9261-21DD-13A2-7747A24AF069}"/>
                </a:ext>
              </a:extLst>
            </p:cNvPr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045;p51">
              <a:extLst>
                <a:ext uri="{FF2B5EF4-FFF2-40B4-BE49-F238E27FC236}">
                  <a16:creationId xmlns:a16="http://schemas.microsoft.com/office/drawing/2014/main" id="{E6A18A9C-5154-D44B-9977-53949C79EC9D}"/>
                </a:ext>
              </a:extLst>
            </p:cNvPr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046;p51">
              <a:extLst>
                <a:ext uri="{FF2B5EF4-FFF2-40B4-BE49-F238E27FC236}">
                  <a16:creationId xmlns:a16="http://schemas.microsoft.com/office/drawing/2014/main" id="{3482158C-0659-C6BF-6CC7-D9FB87E60DFE}"/>
                </a:ext>
              </a:extLst>
            </p:cNvPr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047;p51">
              <a:extLst>
                <a:ext uri="{FF2B5EF4-FFF2-40B4-BE49-F238E27FC236}">
                  <a16:creationId xmlns:a16="http://schemas.microsoft.com/office/drawing/2014/main" id="{09DD5CFE-0D61-0DB7-C7C2-96345C2A188E}"/>
                </a:ext>
              </a:extLst>
            </p:cNvPr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048;p51">
              <a:extLst>
                <a:ext uri="{FF2B5EF4-FFF2-40B4-BE49-F238E27FC236}">
                  <a16:creationId xmlns:a16="http://schemas.microsoft.com/office/drawing/2014/main" id="{5CC40BBF-CF07-4894-EB29-17134DF4B2D4}"/>
                </a:ext>
              </a:extLst>
            </p:cNvPr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049;p51">
              <a:extLst>
                <a:ext uri="{FF2B5EF4-FFF2-40B4-BE49-F238E27FC236}">
                  <a16:creationId xmlns:a16="http://schemas.microsoft.com/office/drawing/2014/main" id="{E8292C62-733D-C0F0-3383-89DBD70FE425}"/>
                </a:ext>
              </a:extLst>
            </p:cNvPr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050;p51">
              <a:extLst>
                <a:ext uri="{FF2B5EF4-FFF2-40B4-BE49-F238E27FC236}">
                  <a16:creationId xmlns:a16="http://schemas.microsoft.com/office/drawing/2014/main" id="{2DC30840-BF6A-5431-7EFB-E20CA8763FFC}"/>
                </a:ext>
              </a:extLst>
            </p:cNvPr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051;p51">
              <a:extLst>
                <a:ext uri="{FF2B5EF4-FFF2-40B4-BE49-F238E27FC236}">
                  <a16:creationId xmlns:a16="http://schemas.microsoft.com/office/drawing/2014/main" id="{9CB0C6FC-9F81-DD6F-1384-81A6582E3817}"/>
                </a:ext>
              </a:extLst>
            </p:cNvPr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052;p51">
              <a:extLst>
                <a:ext uri="{FF2B5EF4-FFF2-40B4-BE49-F238E27FC236}">
                  <a16:creationId xmlns:a16="http://schemas.microsoft.com/office/drawing/2014/main" id="{81035B92-7E36-9DA9-4C73-2E7061CA150B}"/>
                </a:ext>
              </a:extLst>
            </p:cNvPr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053;p51">
              <a:extLst>
                <a:ext uri="{FF2B5EF4-FFF2-40B4-BE49-F238E27FC236}">
                  <a16:creationId xmlns:a16="http://schemas.microsoft.com/office/drawing/2014/main" id="{1E00E07B-A76B-46AD-0082-B972B6416D86}"/>
                </a:ext>
              </a:extLst>
            </p:cNvPr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054;p51">
              <a:extLst>
                <a:ext uri="{FF2B5EF4-FFF2-40B4-BE49-F238E27FC236}">
                  <a16:creationId xmlns:a16="http://schemas.microsoft.com/office/drawing/2014/main" id="{BDA28BE3-FAEE-79D8-8FA7-204F262ACA5B}"/>
                </a:ext>
              </a:extLst>
            </p:cNvPr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055;p51">
              <a:extLst>
                <a:ext uri="{FF2B5EF4-FFF2-40B4-BE49-F238E27FC236}">
                  <a16:creationId xmlns:a16="http://schemas.microsoft.com/office/drawing/2014/main" id="{B94895BC-D0FF-EDE6-CFB9-BA65F9A9EB9A}"/>
                </a:ext>
              </a:extLst>
            </p:cNvPr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056;p51">
              <a:extLst>
                <a:ext uri="{FF2B5EF4-FFF2-40B4-BE49-F238E27FC236}">
                  <a16:creationId xmlns:a16="http://schemas.microsoft.com/office/drawing/2014/main" id="{BD76554B-61EE-C002-877B-066089CCE5D1}"/>
                </a:ext>
              </a:extLst>
            </p:cNvPr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057;p51">
              <a:extLst>
                <a:ext uri="{FF2B5EF4-FFF2-40B4-BE49-F238E27FC236}">
                  <a16:creationId xmlns:a16="http://schemas.microsoft.com/office/drawing/2014/main" id="{A067E13B-D400-6ECA-7C75-A51B196062A2}"/>
                </a:ext>
              </a:extLst>
            </p:cNvPr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058;p51">
              <a:extLst>
                <a:ext uri="{FF2B5EF4-FFF2-40B4-BE49-F238E27FC236}">
                  <a16:creationId xmlns:a16="http://schemas.microsoft.com/office/drawing/2014/main" id="{223E5F60-504E-D9D8-689E-562FB6CAC7F4}"/>
                </a:ext>
              </a:extLst>
            </p:cNvPr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059;p51">
              <a:extLst>
                <a:ext uri="{FF2B5EF4-FFF2-40B4-BE49-F238E27FC236}">
                  <a16:creationId xmlns:a16="http://schemas.microsoft.com/office/drawing/2014/main" id="{7044E4DD-49A2-8B7D-5EA7-F6D3BE1FC08D}"/>
                </a:ext>
              </a:extLst>
            </p:cNvPr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060;p51">
              <a:extLst>
                <a:ext uri="{FF2B5EF4-FFF2-40B4-BE49-F238E27FC236}">
                  <a16:creationId xmlns:a16="http://schemas.microsoft.com/office/drawing/2014/main" id="{8BEA1A0D-50A8-12D3-BF00-03B2EB5FC2C9}"/>
                </a:ext>
              </a:extLst>
            </p:cNvPr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061;p51">
              <a:extLst>
                <a:ext uri="{FF2B5EF4-FFF2-40B4-BE49-F238E27FC236}">
                  <a16:creationId xmlns:a16="http://schemas.microsoft.com/office/drawing/2014/main" id="{0EBBAFFE-5877-906C-ECFB-72FDD882BF90}"/>
                </a:ext>
              </a:extLst>
            </p:cNvPr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062;p51">
              <a:extLst>
                <a:ext uri="{FF2B5EF4-FFF2-40B4-BE49-F238E27FC236}">
                  <a16:creationId xmlns:a16="http://schemas.microsoft.com/office/drawing/2014/main" id="{1B5919D8-36FC-02B4-8EE4-5043A12EAED9}"/>
                </a:ext>
              </a:extLst>
            </p:cNvPr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063;p51">
              <a:extLst>
                <a:ext uri="{FF2B5EF4-FFF2-40B4-BE49-F238E27FC236}">
                  <a16:creationId xmlns:a16="http://schemas.microsoft.com/office/drawing/2014/main" id="{C84C4912-20D0-D855-E8D7-B88698A7EA0A}"/>
                </a:ext>
              </a:extLst>
            </p:cNvPr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064;p51">
              <a:extLst>
                <a:ext uri="{FF2B5EF4-FFF2-40B4-BE49-F238E27FC236}">
                  <a16:creationId xmlns:a16="http://schemas.microsoft.com/office/drawing/2014/main" id="{9576316F-A30B-4BCA-A5BE-F1927FF30C68}"/>
                </a:ext>
              </a:extLst>
            </p:cNvPr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065;p51">
              <a:extLst>
                <a:ext uri="{FF2B5EF4-FFF2-40B4-BE49-F238E27FC236}">
                  <a16:creationId xmlns:a16="http://schemas.microsoft.com/office/drawing/2014/main" id="{968B176F-4921-8B2A-8379-3647568A7D54}"/>
                </a:ext>
              </a:extLst>
            </p:cNvPr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066;p51">
              <a:extLst>
                <a:ext uri="{FF2B5EF4-FFF2-40B4-BE49-F238E27FC236}">
                  <a16:creationId xmlns:a16="http://schemas.microsoft.com/office/drawing/2014/main" id="{954B6B9F-C256-EB6B-A21A-9F6CF469F5BC}"/>
                </a:ext>
              </a:extLst>
            </p:cNvPr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067;p51">
              <a:extLst>
                <a:ext uri="{FF2B5EF4-FFF2-40B4-BE49-F238E27FC236}">
                  <a16:creationId xmlns:a16="http://schemas.microsoft.com/office/drawing/2014/main" id="{E7D81CB1-5290-F9AE-C54C-C705656FD950}"/>
                </a:ext>
              </a:extLst>
            </p:cNvPr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068;p51">
              <a:extLst>
                <a:ext uri="{FF2B5EF4-FFF2-40B4-BE49-F238E27FC236}">
                  <a16:creationId xmlns:a16="http://schemas.microsoft.com/office/drawing/2014/main" id="{7F555CC2-9618-76C4-3E07-A7EBF925E79B}"/>
                </a:ext>
              </a:extLst>
            </p:cNvPr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069;p51">
              <a:extLst>
                <a:ext uri="{FF2B5EF4-FFF2-40B4-BE49-F238E27FC236}">
                  <a16:creationId xmlns:a16="http://schemas.microsoft.com/office/drawing/2014/main" id="{D5AB28DB-9203-5A3D-7B90-49F1A2194D01}"/>
                </a:ext>
              </a:extLst>
            </p:cNvPr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070;p51">
              <a:extLst>
                <a:ext uri="{FF2B5EF4-FFF2-40B4-BE49-F238E27FC236}">
                  <a16:creationId xmlns:a16="http://schemas.microsoft.com/office/drawing/2014/main" id="{DB47E045-23C3-1E37-4B57-96039EB62151}"/>
                </a:ext>
              </a:extLst>
            </p:cNvPr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071;p51">
              <a:extLst>
                <a:ext uri="{FF2B5EF4-FFF2-40B4-BE49-F238E27FC236}">
                  <a16:creationId xmlns:a16="http://schemas.microsoft.com/office/drawing/2014/main" id="{5A849664-E065-47BB-6E11-4FCA91A22677}"/>
                </a:ext>
              </a:extLst>
            </p:cNvPr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072;p51">
              <a:extLst>
                <a:ext uri="{FF2B5EF4-FFF2-40B4-BE49-F238E27FC236}">
                  <a16:creationId xmlns:a16="http://schemas.microsoft.com/office/drawing/2014/main" id="{6C359D8E-DFD1-6D61-DD3E-138FF39FF2D0}"/>
                </a:ext>
              </a:extLst>
            </p:cNvPr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073;p51">
              <a:extLst>
                <a:ext uri="{FF2B5EF4-FFF2-40B4-BE49-F238E27FC236}">
                  <a16:creationId xmlns:a16="http://schemas.microsoft.com/office/drawing/2014/main" id="{6687357D-ED49-68BC-EFCE-BF322A4B8190}"/>
                </a:ext>
              </a:extLst>
            </p:cNvPr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074;p51">
              <a:extLst>
                <a:ext uri="{FF2B5EF4-FFF2-40B4-BE49-F238E27FC236}">
                  <a16:creationId xmlns:a16="http://schemas.microsoft.com/office/drawing/2014/main" id="{A12AE3E6-D6ED-6DD1-15E7-9C1781272E2A}"/>
                </a:ext>
              </a:extLst>
            </p:cNvPr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075;p51">
              <a:extLst>
                <a:ext uri="{FF2B5EF4-FFF2-40B4-BE49-F238E27FC236}">
                  <a16:creationId xmlns:a16="http://schemas.microsoft.com/office/drawing/2014/main" id="{73CECBFA-A5C9-9478-8C98-5D3EDA373B9F}"/>
                </a:ext>
              </a:extLst>
            </p:cNvPr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076;p51">
              <a:extLst>
                <a:ext uri="{FF2B5EF4-FFF2-40B4-BE49-F238E27FC236}">
                  <a16:creationId xmlns:a16="http://schemas.microsoft.com/office/drawing/2014/main" id="{CE0B4524-BDE3-1BE8-2AE0-0BA39FFA814C}"/>
                </a:ext>
              </a:extLst>
            </p:cNvPr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077;p51">
              <a:extLst>
                <a:ext uri="{FF2B5EF4-FFF2-40B4-BE49-F238E27FC236}">
                  <a16:creationId xmlns:a16="http://schemas.microsoft.com/office/drawing/2014/main" id="{5E6FAAFF-FB1E-8CAF-A12F-1086D5A94FD7}"/>
                </a:ext>
              </a:extLst>
            </p:cNvPr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078;p51">
              <a:extLst>
                <a:ext uri="{FF2B5EF4-FFF2-40B4-BE49-F238E27FC236}">
                  <a16:creationId xmlns:a16="http://schemas.microsoft.com/office/drawing/2014/main" id="{7218CA3F-BC25-FBB6-C404-D2ED64938DFE}"/>
                </a:ext>
              </a:extLst>
            </p:cNvPr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079;p51">
              <a:extLst>
                <a:ext uri="{FF2B5EF4-FFF2-40B4-BE49-F238E27FC236}">
                  <a16:creationId xmlns:a16="http://schemas.microsoft.com/office/drawing/2014/main" id="{AC18F8EF-5EDB-BABB-85FA-DB9AEAA78A74}"/>
                </a:ext>
              </a:extLst>
            </p:cNvPr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080;p51">
              <a:extLst>
                <a:ext uri="{FF2B5EF4-FFF2-40B4-BE49-F238E27FC236}">
                  <a16:creationId xmlns:a16="http://schemas.microsoft.com/office/drawing/2014/main" id="{3CFC4B41-2E5C-5ECA-A63D-885BCAD6C955}"/>
                </a:ext>
              </a:extLst>
            </p:cNvPr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081;p51">
              <a:extLst>
                <a:ext uri="{FF2B5EF4-FFF2-40B4-BE49-F238E27FC236}">
                  <a16:creationId xmlns:a16="http://schemas.microsoft.com/office/drawing/2014/main" id="{D48014E3-A035-6032-9C5B-0BB543454DF2}"/>
                </a:ext>
              </a:extLst>
            </p:cNvPr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082;p51">
              <a:extLst>
                <a:ext uri="{FF2B5EF4-FFF2-40B4-BE49-F238E27FC236}">
                  <a16:creationId xmlns:a16="http://schemas.microsoft.com/office/drawing/2014/main" id="{94C21981-97DE-EC9B-55A1-70B1483E5650}"/>
                </a:ext>
              </a:extLst>
            </p:cNvPr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083;p51">
              <a:extLst>
                <a:ext uri="{FF2B5EF4-FFF2-40B4-BE49-F238E27FC236}">
                  <a16:creationId xmlns:a16="http://schemas.microsoft.com/office/drawing/2014/main" id="{BD364087-2DF7-7CBA-AC75-ECD11B7BE10A}"/>
                </a:ext>
              </a:extLst>
            </p:cNvPr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084;p51">
              <a:extLst>
                <a:ext uri="{FF2B5EF4-FFF2-40B4-BE49-F238E27FC236}">
                  <a16:creationId xmlns:a16="http://schemas.microsoft.com/office/drawing/2014/main" id="{ACEC68A2-0D25-AA27-D095-FB402F4B2D29}"/>
                </a:ext>
              </a:extLst>
            </p:cNvPr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085;p51">
              <a:extLst>
                <a:ext uri="{FF2B5EF4-FFF2-40B4-BE49-F238E27FC236}">
                  <a16:creationId xmlns:a16="http://schemas.microsoft.com/office/drawing/2014/main" id="{EB58D741-DDD6-F98B-9BE7-653965BD635C}"/>
                </a:ext>
              </a:extLst>
            </p:cNvPr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086;p51">
              <a:extLst>
                <a:ext uri="{FF2B5EF4-FFF2-40B4-BE49-F238E27FC236}">
                  <a16:creationId xmlns:a16="http://schemas.microsoft.com/office/drawing/2014/main" id="{C4A924B8-CC1A-0002-C8F2-A8796BEB3D1A}"/>
                </a:ext>
              </a:extLst>
            </p:cNvPr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087;p51">
              <a:extLst>
                <a:ext uri="{FF2B5EF4-FFF2-40B4-BE49-F238E27FC236}">
                  <a16:creationId xmlns:a16="http://schemas.microsoft.com/office/drawing/2014/main" id="{7E2839A8-44D8-BD16-352C-49C4311F8875}"/>
                </a:ext>
              </a:extLst>
            </p:cNvPr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088;p51">
              <a:extLst>
                <a:ext uri="{FF2B5EF4-FFF2-40B4-BE49-F238E27FC236}">
                  <a16:creationId xmlns:a16="http://schemas.microsoft.com/office/drawing/2014/main" id="{A527766C-8154-D0A6-30B1-AA9206AFC445}"/>
                </a:ext>
              </a:extLst>
            </p:cNvPr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089;p51">
              <a:extLst>
                <a:ext uri="{FF2B5EF4-FFF2-40B4-BE49-F238E27FC236}">
                  <a16:creationId xmlns:a16="http://schemas.microsoft.com/office/drawing/2014/main" id="{004A42EB-218C-F48D-05EE-16467FD7845F}"/>
                </a:ext>
              </a:extLst>
            </p:cNvPr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090;p51">
              <a:extLst>
                <a:ext uri="{FF2B5EF4-FFF2-40B4-BE49-F238E27FC236}">
                  <a16:creationId xmlns:a16="http://schemas.microsoft.com/office/drawing/2014/main" id="{D07E2733-0994-237E-6404-22F07E3DD6F8}"/>
                </a:ext>
              </a:extLst>
            </p:cNvPr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091;p51">
              <a:extLst>
                <a:ext uri="{FF2B5EF4-FFF2-40B4-BE49-F238E27FC236}">
                  <a16:creationId xmlns:a16="http://schemas.microsoft.com/office/drawing/2014/main" id="{991A492F-4EA8-90F7-B914-B8B8145C0CF7}"/>
                </a:ext>
              </a:extLst>
            </p:cNvPr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092;p51">
              <a:extLst>
                <a:ext uri="{FF2B5EF4-FFF2-40B4-BE49-F238E27FC236}">
                  <a16:creationId xmlns:a16="http://schemas.microsoft.com/office/drawing/2014/main" id="{D9248ECE-51FD-D283-7FDB-DAFABF66A456}"/>
                </a:ext>
              </a:extLst>
            </p:cNvPr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093;p51">
              <a:extLst>
                <a:ext uri="{FF2B5EF4-FFF2-40B4-BE49-F238E27FC236}">
                  <a16:creationId xmlns:a16="http://schemas.microsoft.com/office/drawing/2014/main" id="{76A6C636-CE71-2867-6B44-8475BA284A8A}"/>
                </a:ext>
              </a:extLst>
            </p:cNvPr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094;p51">
              <a:extLst>
                <a:ext uri="{FF2B5EF4-FFF2-40B4-BE49-F238E27FC236}">
                  <a16:creationId xmlns:a16="http://schemas.microsoft.com/office/drawing/2014/main" id="{99897F44-FF01-F6B6-0E9C-BD035265023D}"/>
                </a:ext>
              </a:extLst>
            </p:cNvPr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095;p51">
              <a:extLst>
                <a:ext uri="{FF2B5EF4-FFF2-40B4-BE49-F238E27FC236}">
                  <a16:creationId xmlns:a16="http://schemas.microsoft.com/office/drawing/2014/main" id="{28789D98-119F-EF89-84CB-2897F3624226}"/>
                </a:ext>
              </a:extLst>
            </p:cNvPr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096;p51">
              <a:extLst>
                <a:ext uri="{FF2B5EF4-FFF2-40B4-BE49-F238E27FC236}">
                  <a16:creationId xmlns:a16="http://schemas.microsoft.com/office/drawing/2014/main" id="{A63EA45B-75E5-A62D-2799-CB370E05AA6B}"/>
                </a:ext>
              </a:extLst>
            </p:cNvPr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097;p51">
              <a:extLst>
                <a:ext uri="{FF2B5EF4-FFF2-40B4-BE49-F238E27FC236}">
                  <a16:creationId xmlns:a16="http://schemas.microsoft.com/office/drawing/2014/main" id="{18B5C3E5-529B-5799-590E-76E2AD33005F}"/>
                </a:ext>
              </a:extLst>
            </p:cNvPr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098;p51">
              <a:extLst>
                <a:ext uri="{FF2B5EF4-FFF2-40B4-BE49-F238E27FC236}">
                  <a16:creationId xmlns:a16="http://schemas.microsoft.com/office/drawing/2014/main" id="{5E185C0A-82CE-5DC3-4C1F-4423E9F4096A}"/>
                </a:ext>
              </a:extLst>
            </p:cNvPr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099;p51">
              <a:extLst>
                <a:ext uri="{FF2B5EF4-FFF2-40B4-BE49-F238E27FC236}">
                  <a16:creationId xmlns:a16="http://schemas.microsoft.com/office/drawing/2014/main" id="{211470AA-4A95-4E3F-2156-A3CA115669B3}"/>
                </a:ext>
              </a:extLst>
            </p:cNvPr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100;p51">
              <a:extLst>
                <a:ext uri="{FF2B5EF4-FFF2-40B4-BE49-F238E27FC236}">
                  <a16:creationId xmlns:a16="http://schemas.microsoft.com/office/drawing/2014/main" id="{8106F7DA-7AD9-3DA6-F581-D71FA172ABEF}"/>
                </a:ext>
              </a:extLst>
            </p:cNvPr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101;p51">
              <a:extLst>
                <a:ext uri="{FF2B5EF4-FFF2-40B4-BE49-F238E27FC236}">
                  <a16:creationId xmlns:a16="http://schemas.microsoft.com/office/drawing/2014/main" id="{C3271D3B-DB48-88C2-6183-6D194E64D12B}"/>
                </a:ext>
              </a:extLst>
            </p:cNvPr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102;p51">
              <a:extLst>
                <a:ext uri="{FF2B5EF4-FFF2-40B4-BE49-F238E27FC236}">
                  <a16:creationId xmlns:a16="http://schemas.microsoft.com/office/drawing/2014/main" id="{4861EB0F-0C77-43C5-24D5-EF569207604C}"/>
                </a:ext>
              </a:extLst>
            </p:cNvPr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103;p51">
              <a:extLst>
                <a:ext uri="{FF2B5EF4-FFF2-40B4-BE49-F238E27FC236}">
                  <a16:creationId xmlns:a16="http://schemas.microsoft.com/office/drawing/2014/main" id="{2626D702-0C1D-A0A8-F4C7-F6467DA78CC6}"/>
                </a:ext>
              </a:extLst>
            </p:cNvPr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104;p51">
              <a:extLst>
                <a:ext uri="{FF2B5EF4-FFF2-40B4-BE49-F238E27FC236}">
                  <a16:creationId xmlns:a16="http://schemas.microsoft.com/office/drawing/2014/main" id="{E787B3AC-5734-773D-5EDB-B57C6AC5801C}"/>
                </a:ext>
              </a:extLst>
            </p:cNvPr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105;p51">
              <a:extLst>
                <a:ext uri="{FF2B5EF4-FFF2-40B4-BE49-F238E27FC236}">
                  <a16:creationId xmlns:a16="http://schemas.microsoft.com/office/drawing/2014/main" id="{71CCB3A1-5B7F-887D-BFC2-A0FE5B24B5DD}"/>
                </a:ext>
              </a:extLst>
            </p:cNvPr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106;p51">
              <a:extLst>
                <a:ext uri="{FF2B5EF4-FFF2-40B4-BE49-F238E27FC236}">
                  <a16:creationId xmlns:a16="http://schemas.microsoft.com/office/drawing/2014/main" id="{D865CB68-93EE-4461-D2E0-2D05BC166E00}"/>
                </a:ext>
              </a:extLst>
            </p:cNvPr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107;p51">
              <a:extLst>
                <a:ext uri="{FF2B5EF4-FFF2-40B4-BE49-F238E27FC236}">
                  <a16:creationId xmlns:a16="http://schemas.microsoft.com/office/drawing/2014/main" id="{4738B528-746A-5BA2-894C-945DB514D01F}"/>
                </a:ext>
              </a:extLst>
            </p:cNvPr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108;p51">
              <a:extLst>
                <a:ext uri="{FF2B5EF4-FFF2-40B4-BE49-F238E27FC236}">
                  <a16:creationId xmlns:a16="http://schemas.microsoft.com/office/drawing/2014/main" id="{61AD3409-7E9A-5D6E-FF50-2839BA832428}"/>
                </a:ext>
              </a:extLst>
            </p:cNvPr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109;p51">
              <a:extLst>
                <a:ext uri="{FF2B5EF4-FFF2-40B4-BE49-F238E27FC236}">
                  <a16:creationId xmlns:a16="http://schemas.microsoft.com/office/drawing/2014/main" id="{2104B358-BC92-6EE0-8FE2-7DBBD2E25301}"/>
                </a:ext>
              </a:extLst>
            </p:cNvPr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110;p51">
              <a:extLst>
                <a:ext uri="{FF2B5EF4-FFF2-40B4-BE49-F238E27FC236}">
                  <a16:creationId xmlns:a16="http://schemas.microsoft.com/office/drawing/2014/main" id="{5B179647-EC20-A2D1-A8E0-6DC3727CCC4E}"/>
                </a:ext>
              </a:extLst>
            </p:cNvPr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111;p51">
              <a:extLst>
                <a:ext uri="{FF2B5EF4-FFF2-40B4-BE49-F238E27FC236}">
                  <a16:creationId xmlns:a16="http://schemas.microsoft.com/office/drawing/2014/main" id="{4634AA91-28C9-E206-4138-E0F3F9F6A870}"/>
                </a:ext>
              </a:extLst>
            </p:cNvPr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112;p51">
              <a:extLst>
                <a:ext uri="{FF2B5EF4-FFF2-40B4-BE49-F238E27FC236}">
                  <a16:creationId xmlns:a16="http://schemas.microsoft.com/office/drawing/2014/main" id="{DCDDA2C2-22FC-5A1F-43E8-6840A9E07DF0}"/>
                </a:ext>
              </a:extLst>
            </p:cNvPr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113;p51">
              <a:extLst>
                <a:ext uri="{FF2B5EF4-FFF2-40B4-BE49-F238E27FC236}">
                  <a16:creationId xmlns:a16="http://schemas.microsoft.com/office/drawing/2014/main" id="{C528D511-62E5-B77B-3673-DC32A7FFF62E}"/>
                </a:ext>
              </a:extLst>
            </p:cNvPr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114;p51">
              <a:extLst>
                <a:ext uri="{FF2B5EF4-FFF2-40B4-BE49-F238E27FC236}">
                  <a16:creationId xmlns:a16="http://schemas.microsoft.com/office/drawing/2014/main" id="{A9A268A2-6DD3-327D-D4EF-6E882EDDC7E8}"/>
                </a:ext>
              </a:extLst>
            </p:cNvPr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115;p51">
              <a:extLst>
                <a:ext uri="{FF2B5EF4-FFF2-40B4-BE49-F238E27FC236}">
                  <a16:creationId xmlns:a16="http://schemas.microsoft.com/office/drawing/2014/main" id="{689A6712-98F5-5167-5D65-EBA4A3F108A8}"/>
                </a:ext>
              </a:extLst>
            </p:cNvPr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116;p51">
              <a:extLst>
                <a:ext uri="{FF2B5EF4-FFF2-40B4-BE49-F238E27FC236}">
                  <a16:creationId xmlns:a16="http://schemas.microsoft.com/office/drawing/2014/main" id="{B7EA3D7D-E953-FE5A-0BB6-EE53F972A994}"/>
                </a:ext>
              </a:extLst>
            </p:cNvPr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117;p51">
              <a:extLst>
                <a:ext uri="{FF2B5EF4-FFF2-40B4-BE49-F238E27FC236}">
                  <a16:creationId xmlns:a16="http://schemas.microsoft.com/office/drawing/2014/main" id="{1781A6BD-B5FD-C78A-DC94-66A5D8E80264}"/>
                </a:ext>
              </a:extLst>
            </p:cNvPr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118;p51">
              <a:extLst>
                <a:ext uri="{FF2B5EF4-FFF2-40B4-BE49-F238E27FC236}">
                  <a16:creationId xmlns:a16="http://schemas.microsoft.com/office/drawing/2014/main" id="{ECB47114-33DB-AD29-B197-F890C6B2D4F7}"/>
                </a:ext>
              </a:extLst>
            </p:cNvPr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119;p51">
              <a:extLst>
                <a:ext uri="{FF2B5EF4-FFF2-40B4-BE49-F238E27FC236}">
                  <a16:creationId xmlns:a16="http://schemas.microsoft.com/office/drawing/2014/main" id="{D96E2E29-AFA0-4944-5226-E698DB794B3D}"/>
                </a:ext>
              </a:extLst>
            </p:cNvPr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120;p51">
              <a:extLst>
                <a:ext uri="{FF2B5EF4-FFF2-40B4-BE49-F238E27FC236}">
                  <a16:creationId xmlns:a16="http://schemas.microsoft.com/office/drawing/2014/main" id="{5D834344-89BC-9C2F-C876-F6C7B9AB3C4D}"/>
                </a:ext>
              </a:extLst>
            </p:cNvPr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121;p51">
              <a:extLst>
                <a:ext uri="{FF2B5EF4-FFF2-40B4-BE49-F238E27FC236}">
                  <a16:creationId xmlns:a16="http://schemas.microsoft.com/office/drawing/2014/main" id="{BAE8DD63-3C0D-9890-197F-2C3C15194716}"/>
                </a:ext>
              </a:extLst>
            </p:cNvPr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122;p51">
              <a:extLst>
                <a:ext uri="{FF2B5EF4-FFF2-40B4-BE49-F238E27FC236}">
                  <a16:creationId xmlns:a16="http://schemas.microsoft.com/office/drawing/2014/main" id="{9F883A01-D12C-820F-FA34-49AF36944E7A}"/>
                </a:ext>
              </a:extLst>
            </p:cNvPr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123;p51">
              <a:extLst>
                <a:ext uri="{FF2B5EF4-FFF2-40B4-BE49-F238E27FC236}">
                  <a16:creationId xmlns:a16="http://schemas.microsoft.com/office/drawing/2014/main" id="{77A2C179-36C7-F526-0AA2-0988EAF36480}"/>
                </a:ext>
              </a:extLst>
            </p:cNvPr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124;p51">
              <a:extLst>
                <a:ext uri="{FF2B5EF4-FFF2-40B4-BE49-F238E27FC236}">
                  <a16:creationId xmlns:a16="http://schemas.microsoft.com/office/drawing/2014/main" id="{ECC582D7-6D85-F418-2896-4C8DB19CAD78}"/>
                </a:ext>
              </a:extLst>
            </p:cNvPr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125;p51">
              <a:extLst>
                <a:ext uri="{FF2B5EF4-FFF2-40B4-BE49-F238E27FC236}">
                  <a16:creationId xmlns:a16="http://schemas.microsoft.com/office/drawing/2014/main" id="{F402B7DA-88A0-6D92-D937-4CD29FC73B83}"/>
                </a:ext>
              </a:extLst>
            </p:cNvPr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126;p51">
              <a:extLst>
                <a:ext uri="{FF2B5EF4-FFF2-40B4-BE49-F238E27FC236}">
                  <a16:creationId xmlns:a16="http://schemas.microsoft.com/office/drawing/2014/main" id="{F5D7B60C-470D-6449-E85E-ABB2F6E78B7F}"/>
                </a:ext>
              </a:extLst>
            </p:cNvPr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127;p51">
              <a:extLst>
                <a:ext uri="{FF2B5EF4-FFF2-40B4-BE49-F238E27FC236}">
                  <a16:creationId xmlns:a16="http://schemas.microsoft.com/office/drawing/2014/main" id="{557F3026-929B-A432-1AE6-E7F0E3B335B5}"/>
                </a:ext>
              </a:extLst>
            </p:cNvPr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128;p51">
              <a:extLst>
                <a:ext uri="{FF2B5EF4-FFF2-40B4-BE49-F238E27FC236}">
                  <a16:creationId xmlns:a16="http://schemas.microsoft.com/office/drawing/2014/main" id="{157A45F7-C627-7A2C-B9B9-8EB78C9452B1}"/>
                </a:ext>
              </a:extLst>
            </p:cNvPr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129;p51">
              <a:extLst>
                <a:ext uri="{FF2B5EF4-FFF2-40B4-BE49-F238E27FC236}">
                  <a16:creationId xmlns:a16="http://schemas.microsoft.com/office/drawing/2014/main" id="{B32DCCBF-D102-30F9-CE7F-639528128C83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130;p51">
              <a:extLst>
                <a:ext uri="{FF2B5EF4-FFF2-40B4-BE49-F238E27FC236}">
                  <a16:creationId xmlns:a16="http://schemas.microsoft.com/office/drawing/2014/main" id="{5A31FE94-9BD4-7E97-E77D-F520A5770DF2}"/>
                </a:ext>
              </a:extLst>
            </p:cNvPr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131;p51">
              <a:extLst>
                <a:ext uri="{FF2B5EF4-FFF2-40B4-BE49-F238E27FC236}">
                  <a16:creationId xmlns:a16="http://schemas.microsoft.com/office/drawing/2014/main" id="{9DF539BD-F167-9F85-1D6C-CE47C8E2E83F}"/>
                </a:ext>
              </a:extLst>
            </p:cNvPr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132;p51">
              <a:extLst>
                <a:ext uri="{FF2B5EF4-FFF2-40B4-BE49-F238E27FC236}">
                  <a16:creationId xmlns:a16="http://schemas.microsoft.com/office/drawing/2014/main" id="{372E8899-AD68-751C-E567-23D9D73C4F3E}"/>
                </a:ext>
              </a:extLst>
            </p:cNvPr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133;p51">
              <a:extLst>
                <a:ext uri="{FF2B5EF4-FFF2-40B4-BE49-F238E27FC236}">
                  <a16:creationId xmlns:a16="http://schemas.microsoft.com/office/drawing/2014/main" id="{7746EDCC-3DD9-EEEC-08B5-5FFF19E10B39}"/>
                </a:ext>
              </a:extLst>
            </p:cNvPr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134;p51">
              <a:extLst>
                <a:ext uri="{FF2B5EF4-FFF2-40B4-BE49-F238E27FC236}">
                  <a16:creationId xmlns:a16="http://schemas.microsoft.com/office/drawing/2014/main" id="{ABEFAD0F-690B-CD40-BA02-13368BCEB3C6}"/>
                </a:ext>
              </a:extLst>
            </p:cNvPr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135;p51">
              <a:extLst>
                <a:ext uri="{FF2B5EF4-FFF2-40B4-BE49-F238E27FC236}">
                  <a16:creationId xmlns:a16="http://schemas.microsoft.com/office/drawing/2014/main" id="{8637CB66-ED96-FDEB-3E87-913B4F4A4E53}"/>
                </a:ext>
              </a:extLst>
            </p:cNvPr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136;p51">
              <a:extLst>
                <a:ext uri="{FF2B5EF4-FFF2-40B4-BE49-F238E27FC236}">
                  <a16:creationId xmlns:a16="http://schemas.microsoft.com/office/drawing/2014/main" id="{698AC569-1740-A9D0-2D1D-43CDE268AD04}"/>
                </a:ext>
              </a:extLst>
            </p:cNvPr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137;p51">
              <a:extLst>
                <a:ext uri="{FF2B5EF4-FFF2-40B4-BE49-F238E27FC236}">
                  <a16:creationId xmlns:a16="http://schemas.microsoft.com/office/drawing/2014/main" id="{A9D045C8-03A5-046F-8441-43A8D9FA8458}"/>
                </a:ext>
              </a:extLst>
            </p:cNvPr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138;p51">
              <a:extLst>
                <a:ext uri="{FF2B5EF4-FFF2-40B4-BE49-F238E27FC236}">
                  <a16:creationId xmlns:a16="http://schemas.microsoft.com/office/drawing/2014/main" id="{5055C385-E219-4900-85B2-1AF9485EB1BC}"/>
                </a:ext>
              </a:extLst>
            </p:cNvPr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139;p51">
              <a:extLst>
                <a:ext uri="{FF2B5EF4-FFF2-40B4-BE49-F238E27FC236}">
                  <a16:creationId xmlns:a16="http://schemas.microsoft.com/office/drawing/2014/main" id="{541D3184-50CE-B592-4437-865EF4B94CD2}"/>
                </a:ext>
              </a:extLst>
            </p:cNvPr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140;p51">
              <a:extLst>
                <a:ext uri="{FF2B5EF4-FFF2-40B4-BE49-F238E27FC236}">
                  <a16:creationId xmlns:a16="http://schemas.microsoft.com/office/drawing/2014/main" id="{1549CC26-88FA-550C-8F5D-E871F13D2FE5}"/>
                </a:ext>
              </a:extLst>
            </p:cNvPr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141;p51">
              <a:extLst>
                <a:ext uri="{FF2B5EF4-FFF2-40B4-BE49-F238E27FC236}">
                  <a16:creationId xmlns:a16="http://schemas.microsoft.com/office/drawing/2014/main" id="{F517F627-ED97-2DC8-AE13-1F85063A8355}"/>
                </a:ext>
              </a:extLst>
            </p:cNvPr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142;p51">
              <a:extLst>
                <a:ext uri="{FF2B5EF4-FFF2-40B4-BE49-F238E27FC236}">
                  <a16:creationId xmlns:a16="http://schemas.microsoft.com/office/drawing/2014/main" id="{AE46BCFE-65D6-CEDA-E1FA-0D3022E664F6}"/>
                </a:ext>
              </a:extLst>
            </p:cNvPr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143;p51">
              <a:extLst>
                <a:ext uri="{FF2B5EF4-FFF2-40B4-BE49-F238E27FC236}">
                  <a16:creationId xmlns:a16="http://schemas.microsoft.com/office/drawing/2014/main" id="{E2F502A5-6245-999A-4452-820E7188A921}"/>
                </a:ext>
              </a:extLst>
            </p:cNvPr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144;p51">
              <a:extLst>
                <a:ext uri="{FF2B5EF4-FFF2-40B4-BE49-F238E27FC236}">
                  <a16:creationId xmlns:a16="http://schemas.microsoft.com/office/drawing/2014/main" id="{2BFAB113-2A18-00A0-E8A7-69CEBAE035CF}"/>
                </a:ext>
              </a:extLst>
            </p:cNvPr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145;p51">
              <a:extLst>
                <a:ext uri="{FF2B5EF4-FFF2-40B4-BE49-F238E27FC236}">
                  <a16:creationId xmlns:a16="http://schemas.microsoft.com/office/drawing/2014/main" id="{19EBB76D-A568-3D9A-A7F5-96AEA2B0CDCB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146;p51">
              <a:extLst>
                <a:ext uri="{FF2B5EF4-FFF2-40B4-BE49-F238E27FC236}">
                  <a16:creationId xmlns:a16="http://schemas.microsoft.com/office/drawing/2014/main" id="{5A6061EC-B1A4-6EDB-4452-84680BF99EA8}"/>
                </a:ext>
              </a:extLst>
            </p:cNvPr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147;p51">
              <a:extLst>
                <a:ext uri="{FF2B5EF4-FFF2-40B4-BE49-F238E27FC236}">
                  <a16:creationId xmlns:a16="http://schemas.microsoft.com/office/drawing/2014/main" id="{2E7F8238-EF1B-A9C1-CFA9-DD364FC4F8CB}"/>
                </a:ext>
              </a:extLst>
            </p:cNvPr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148;p51">
              <a:extLst>
                <a:ext uri="{FF2B5EF4-FFF2-40B4-BE49-F238E27FC236}">
                  <a16:creationId xmlns:a16="http://schemas.microsoft.com/office/drawing/2014/main" id="{C5A5ACB6-530A-0F1C-468C-8C20FA5EFD84}"/>
                </a:ext>
              </a:extLst>
            </p:cNvPr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149;p51">
              <a:extLst>
                <a:ext uri="{FF2B5EF4-FFF2-40B4-BE49-F238E27FC236}">
                  <a16:creationId xmlns:a16="http://schemas.microsoft.com/office/drawing/2014/main" id="{56A7E742-291C-94BC-35FC-45CAD75100D2}"/>
                </a:ext>
              </a:extLst>
            </p:cNvPr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150;p51">
              <a:extLst>
                <a:ext uri="{FF2B5EF4-FFF2-40B4-BE49-F238E27FC236}">
                  <a16:creationId xmlns:a16="http://schemas.microsoft.com/office/drawing/2014/main" id="{05272237-6B3B-F422-FC02-15EEEECC791D}"/>
                </a:ext>
              </a:extLst>
            </p:cNvPr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151;p51">
              <a:extLst>
                <a:ext uri="{FF2B5EF4-FFF2-40B4-BE49-F238E27FC236}">
                  <a16:creationId xmlns:a16="http://schemas.microsoft.com/office/drawing/2014/main" id="{A433F185-4D06-E990-8BDA-88D14EFDAB7E}"/>
                </a:ext>
              </a:extLst>
            </p:cNvPr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152;p51">
              <a:extLst>
                <a:ext uri="{FF2B5EF4-FFF2-40B4-BE49-F238E27FC236}">
                  <a16:creationId xmlns:a16="http://schemas.microsoft.com/office/drawing/2014/main" id="{25F96610-AEB4-AFC0-94A5-F84484FD707C}"/>
                </a:ext>
              </a:extLst>
            </p:cNvPr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153;p51">
              <a:extLst>
                <a:ext uri="{FF2B5EF4-FFF2-40B4-BE49-F238E27FC236}">
                  <a16:creationId xmlns:a16="http://schemas.microsoft.com/office/drawing/2014/main" id="{5B540263-40DD-5010-487F-A4E792C9A58D}"/>
                </a:ext>
              </a:extLst>
            </p:cNvPr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154;p51">
              <a:extLst>
                <a:ext uri="{FF2B5EF4-FFF2-40B4-BE49-F238E27FC236}">
                  <a16:creationId xmlns:a16="http://schemas.microsoft.com/office/drawing/2014/main" id="{F7BEC057-2BFE-4F60-0F4F-382568893D6B}"/>
                </a:ext>
              </a:extLst>
            </p:cNvPr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155;p51">
              <a:extLst>
                <a:ext uri="{FF2B5EF4-FFF2-40B4-BE49-F238E27FC236}">
                  <a16:creationId xmlns:a16="http://schemas.microsoft.com/office/drawing/2014/main" id="{3DA2B762-403E-8332-0CAB-DF2209918597}"/>
                </a:ext>
              </a:extLst>
            </p:cNvPr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156;p51">
              <a:extLst>
                <a:ext uri="{FF2B5EF4-FFF2-40B4-BE49-F238E27FC236}">
                  <a16:creationId xmlns:a16="http://schemas.microsoft.com/office/drawing/2014/main" id="{15A0E5ED-8239-D11F-8CED-2B4AB126FFB7}"/>
                </a:ext>
              </a:extLst>
            </p:cNvPr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157;p51">
              <a:extLst>
                <a:ext uri="{FF2B5EF4-FFF2-40B4-BE49-F238E27FC236}">
                  <a16:creationId xmlns:a16="http://schemas.microsoft.com/office/drawing/2014/main" id="{ED6BDDF2-FC58-17F4-2D2B-04074D4050DA}"/>
                </a:ext>
              </a:extLst>
            </p:cNvPr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158;p51">
              <a:extLst>
                <a:ext uri="{FF2B5EF4-FFF2-40B4-BE49-F238E27FC236}">
                  <a16:creationId xmlns:a16="http://schemas.microsoft.com/office/drawing/2014/main" id="{DEBCA5F4-EF35-85A5-7EA1-F4019D3630DE}"/>
                </a:ext>
              </a:extLst>
            </p:cNvPr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159;p51">
              <a:extLst>
                <a:ext uri="{FF2B5EF4-FFF2-40B4-BE49-F238E27FC236}">
                  <a16:creationId xmlns:a16="http://schemas.microsoft.com/office/drawing/2014/main" id="{9D967A1F-7244-B99A-302A-DAE0D80B4C9E}"/>
                </a:ext>
              </a:extLst>
            </p:cNvPr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160;p51">
              <a:extLst>
                <a:ext uri="{FF2B5EF4-FFF2-40B4-BE49-F238E27FC236}">
                  <a16:creationId xmlns:a16="http://schemas.microsoft.com/office/drawing/2014/main" id="{C1009468-FFC2-1654-90C0-D7970BD95782}"/>
                </a:ext>
              </a:extLst>
            </p:cNvPr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161;p51">
              <a:extLst>
                <a:ext uri="{FF2B5EF4-FFF2-40B4-BE49-F238E27FC236}">
                  <a16:creationId xmlns:a16="http://schemas.microsoft.com/office/drawing/2014/main" id="{661B97FD-6700-97A0-3B6A-776FA10F5A37}"/>
                </a:ext>
              </a:extLst>
            </p:cNvPr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162;p51">
              <a:extLst>
                <a:ext uri="{FF2B5EF4-FFF2-40B4-BE49-F238E27FC236}">
                  <a16:creationId xmlns:a16="http://schemas.microsoft.com/office/drawing/2014/main" id="{E89986C4-D29A-9A2E-1421-0895AEE13BB7}"/>
                </a:ext>
              </a:extLst>
            </p:cNvPr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163;p51">
              <a:extLst>
                <a:ext uri="{FF2B5EF4-FFF2-40B4-BE49-F238E27FC236}">
                  <a16:creationId xmlns:a16="http://schemas.microsoft.com/office/drawing/2014/main" id="{065FF1B7-4CCA-00BC-9643-74631E9BDB54}"/>
                </a:ext>
              </a:extLst>
            </p:cNvPr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164;p51">
              <a:extLst>
                <a:ext uri="{FF2B5EF4-FFF2-40B4-BE49-F238E27FC236}">
                  <a16:creationId xmlns:a16="http://schemas.microsoft.com/office/drawing/2014/main" id="{CCFA47AD-B9DD-3851-8542-08C6CCF0C4B3}"/>
                </a:ext>
              </a:extLst>
            </p:cNvPr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165;p51">
              <a:extLst>
                <a:ext uri="{FF2B5EF4-FFF2-40B4-BE49-F238E27FC236}">
                  <a16:creationId xmlns:a16="http://schemas.microsoft.com/office/drawing/2014/main" id="{F1CFDE83-1D30-9D84-2185-E3F41436845D}"/>
                </a:ext>
              </a:extLst>
            </p:cNvPr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166;p51">
              <a:extLst>
                <a:ext uri="{FF2B5EF4-FFF2-40B4-BE49-F238E27FC236}">
                  <a16:creationId xmlns:a16="http://schemas.microsoft.com/office/drawing/2014/main" id="{5610AB32-03B9-CD46-1687-A3990C6AB1A4}"/>
                </a:ext>
              </a:extLst>
            </p:cNvPr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167;p51">
              <a:extLst>
                <a:ext uri="{FF2B5EF4-FFF2-40B4-BE49-F238E27FC236}">
                  <a16:creationId xmlns:a16="http://schemas.microsoft.com/office/drawing/2014/main" id="{14820A28-C39E-2C4D-89A3-21FA372FF0F0}"/>
                </a:ext>
              </a:extLst>
            </p:cNvPr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168;p51">
              <a:extLst>
                <a:ext uri="{FF2B5EF4-FFF2-40B4-BE49-F238E27FC236}">
                  <a16:creationId xmlns:a16="http://schemas.microsoft.com/office/drawing/2014/main" id="{7290296F-804A-17BA-EA73-64EA7C0C97D9}"/>
                </a:ext>
              </a:extLst>
            </p:cNvPr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169;p51">
              <a:extLst>
                <a:ext uri="{FF2B5EF4-FFF2-40B4-BE49-F238E27FC236}">
                  <a16:creationId xmlns:a16="http://schemas.microsoft.com/office/drawing/2014/main" id="{7CBC7B7E-E98B-EE01-8193-885E845E79FF}"/>
                </a:ext>
              </a:extLst>
            </p:cNvPr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170;p51">
              <a:extLst>
                <a:ext uri="{FF2B5EF4-FFF2-40B4-BE49-F238E27FC236}">
                  <a16:creationId xmlns:a16="http://schemas.microsoft.com/office/drawing/2014/main" id="{E978CBE4-A3A0-FFD2-84BF-5D4F930777C9}"/>
                </a:ext>
              </a:extLst>
            </p:cNvPr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171;p51">
              <a:extLst>
                <a:ext uri="{FF2B5EF4-FFF2-40B4-BE49-F238E27FC236}">
                  <a16:creationId xmlns:a16="http://schemas.microsoft.com/office/drawing/2014/main" id="{4B145491-7A12-145E-F335-B0F701F3E457}"/>
                </a:ext>
              </a:extLst>
            </p:cNvPr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172;p51">
              <a:extLst>
                <a:ext uri="{FF2B5EF4-FFF2-40B4-BE49-F238E27FC236}">
                  <a16:creationId xmlns:a16="http://schemas.microsoft.com/office/drawing/2014/main" id="{403E4130-D421-4932-E5C7-8EB95624770C}"/>
                </a:ext>
              </a:extLst>
            </p:cNvPr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173;p51">
              <a:extLst>
                <a:ext uri="{FF2B5EF4-FFF2-40B4-BE49-F238E27FC236}">
                  <a16:creationId xmlns:a16="http://schemas.microsoft.com/office/drawing/2014/main" id="{FEFF5783-18A8-19FA-1576-05B36D0D79A0}"/>
                </a:ext>
              </a:extLst>
            </p:cNvPr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174;p51">
              <a:extLst>
                <a:ext uri="{FF2B5EF4-FFF2-40B4-BE49-F238E27FC236}">
                  <a16:creationId xmlns:a16="http://schemas.microsoft.com/office/drawing/2014/main" id="{D9C8DAE0-03EE-4CE5-9E7E-9B630F36E061}"/>
                </a:ext>
              </a:extLst>
            </p:cNvPr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175;p51">
              <a:extLst>
                <a:ext uri="{FF2B5EF4-FFF2-40B4-BE49-F238E27FC236}">
                  <a16:creationId xmlns:a16="http://schemas.microsoft.com/office/drawing/2014/main" id="{AB8879D2-358C-67B2-077C-F61A82C69B4F}"/>
                </a:ext>
              </a:extLst>
            </p:cNvPr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176;p51">
              <a:extLst>
                <a:ext uri="{FF2B5EF4-FFF2-40B4-BE49-F238E27FC236}">
                  <a16:creationId xmlns:a16="http://schemas.microsoft.com/office/drawing/2014/main" id="{4B5E5234-2EB1-FA17-638E-11D1988EDE00}"/>
                </a:ext>
              </a:extLst>
            </p:cNvPr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177;p51">
              <a:extLst>
                <a:ext uri="{FF2B5EF4-FFF2-40B4-BE49-F238E27FC236}">
                  <a16:creationId xmlns:a16="http://schemas.microsoft.com/office/drawing/2014/main" id="{D3516448-80BC-4A46-7EA1-B8E9A1505E7F}"/>
                </a:ext>
              </a:extLst>
            </p:cNvPr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178;p51">
              <a:extLst>
                <a:ext uri="{FF2B5EF4-FFF2-40B4-BE49-F238E27FC236}">
                  <a16:creationId xmlns:a16="http://schemas.microsoft.com/office/drawing/2014/main" id="{1FACD95B-821E-851E-4D82-534595B5A323}"/>
                </a:ext>
              </a:extLst>
            </p:cNvPr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179;p51">
              <a:extLst>
                <a:ext uri="{FF2B5EF4-FFF2-40B4-BE49-F238E27FC236}">
                  <a16:creationId xmlns:a16="http://schemas.microsoft.com/office/drawing/2014/main" id="{38237007-C267-15BD-D5BF-C0B7BB63C1D8}"/>
                </a:ext>
              </a:extLst>
            </p:cNvPr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180;p51">
              <a:extLst>
                <a:ext uri="{FF2B5EF4-FFF2-40B4-BE49-F238E27FC236}">
                  <a16:creationId xmlns:a16="http://schemas.microsoft.com/office/drawing/2014/main" id="{D425EFD9-1A51-23B4-1872-B86DD127A8D8}"/>
                </a:ext>
              </a:extLst>
            </p:cNvPr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181;p51">
              <a:extLst>
                <a:ext uri="{FF2B5EF4-FFF2-40B4-BE49-F238E27FC236}">
                  <a16:creationId xmlns:a16="http://schemas.microsoft.com/office/drawing/2014/main" id="{D09E52C6-BBE7-B956-0C04-4DD8C0A8F7CA}"/>
                </a:ext>
              </a:extLst>
            </p:cNvPr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182;p51">
              <a:extLst>
                <a:ext uri="{FF2B5EF4-FFF2-40B4-BE49-F238E27FC236}">
                  <a16:creationId xmlns:a16="http://schemas.microsoft.com/office/drawing/2014/main" id="{E614BEC4-B0C0-10E8-6F5C-C0F33A913511}"/>
                </a:ext>
              </a:extLst>
            </p:cNvPr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183;p51">
              <a:extLst>
                <a:ext uri="{FF2B5EF4-FFF2-40B4-BE49-F238E27FC236}">
                  <a16:creationId xmlns:a16="http://schemas.microsoft.com/office/drawing/2014/main" id="{D5101F8D-FA43-171E-2B3A-4C96003CE79C}"/>
                </a:ext>
              </a:extLst>
            </p:cNvPr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184;p51">
              <a:extLst>
                <a:ext uri="{FF2B5EF4-FFF2-40B4-BE49-F238E27FC236}">
                  <a16:creationId xmlns:a16="http://schemas.microsoft.com/office/drawing/2014/main" id="{E2383DF9-4EED-1ED5-0C90-00C0EF49462D}"/>
                </a:ext>
              </a:extLst>
            </p:cNvPr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185;p51">
              <a:extLst>
                <a:ext uri="{FF2B5EF4-FFF2-40B4-BE49-F238E27FC236}">
                  <a16:creationId xmlns:a16="http://schemas.microsoft.com/office/drawing/2014/main" id="{662D969A-D18A-5255-ED08-A92017A9723C}"/>
                </a:ext>
              </a:extLst>
            </p:cNvPr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186;p51">
              <a:extLst>
                <a:ext uri="{FF2B5EF4-FFF2-40B4-BE49-F238E27FC236}">
                  <a16:creationId xmlns:a16="http://schemas.microsoft.com/office/drawing/2014/main" id="{4BF2D870-9D6C-C867-C7D4-9A8C0C096276}"/>
                </a:ext>
              </a:extLst>
            </p:cNvPr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187;p51">
              <a:extLst>
                <a:ext uri="{FF2B5EF4-FFF2-40B4-BE49-F238E27FC236}">
                  <a16:creationId xmlns:a16="http://schemas.microsoft.com/office/drawing/2014/main" id="{BDB0AF1F-BCD5-1818-51E6-4BC1C33F120B}"/>
                </a:ext>
              </a:extLst>
            </p:cNvPr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188;p51">
              <a:extLst>
                <a:ext uri="{FF2B5EF4-FFF2-40B4-BE49-F238E27FC236}">
                  <a16:creationId xmlns:a16="http://schemas.microsoft.com/office/drawing/2014/main" id="{305CB93B-628F-7F46-0771-586BFF4DA7EC}"/>
                </a:ext>
              </a:extLst>
            </p:cNvPr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189;p51">
              <a:extLst>
                <a:ext uri="{FF2B5EF4-FFF2-40B4-BE49-F238E27FC236}">
                  <a16:creationId xmlns:a16="http://schemas.microsoft.com/office/drawing/2014/main" id="{CB37F9EB-15AD-3376-AE8A-AFEBDE76169E}"/>
                </a:ext>
              </a:extLst>
            </p:cNvPr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190;p51">
              <a:extLst>
                <a:ext uri="{FF2B5EF4-FFF2-40B4-BE49-F238E27FC236}">
                  <a16:creationId xmlns:a16="http://schemas.microsoft.com/office/drawing/2014/main" id="{1B455839-CFBA-95BB-50C2-D2C5A52C3311}"/>
                </a:ext>
              </a:extLst>
            </p:cNvPr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191;p51">
              <a:extLst>
                <a:ext uri="{FF2B5EF4-FFF2-40B4-BE49-F238E27FC236}">
                  <a16:creationId xmlns:a16="http://schemas.microsoft.com/office/drawing/2014/main" id="{AC1C3BD2-0026-FC81-6A82-DCB6181CCC38}"/>
                </a:ext>
              </a:extLst>
            </p:cNvPr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192;p51">
              <a:extLst>
                <a:ext uri="{FF2B5EF4-FFF2-40B4-BE49-F238E27FC236}">
                  <a16:creationId xmlns:a16="http://schemas.microsoft.com/office/drawing/2014/main" id="{0EDB83B9-8B37-2983-EF71-0E40B33ABA6E}"/>
                </a:ext>
              </a:extLst>
            </p:cNvPr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193;p51">
              <a:extLst>
                <a:ext uri="{FF2B5EF4-FFF2-40B4-BE49-F238E27FC236}">
                  <a16:creationId xmlns:a16="http://schemas.microsoft.com/office/drawing/2014/main" id="{081707B3-920B-89FA-4FA6-BD59235444A3}"/>
                </a:ext>
              </a:extLst>
            </p:cNvPr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194;p51">
              <a:extLst>
                <a:ext uri="{FF2B5EF4-FFF2-40B4-BE49-F238E27FC236}">
                  <a16:creationId xmlns:a16="http://schemas.microsoft.com/office/drawing/2014/main" id="{DB6D754F-4DD8-8DE8-7941-E8C39BB50EA4}"/>
                </a:ext>
              </a:extLst>
            </p:cNvPr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195;p51">
              <a:extLst>
                <a:ext uri="{FF2B5EF4-FFF2-40B4-BE49-F238E27FC236}">
                  <a16:creationId xmlns:a16="http://schemas.microsoft.com/office/drawing/2014/main" id="{EC721C2A-AC50-D73F-051F-05979F673BC0}"/>
                </a:ext>
              </a:extLst>
            </p:cNvPr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196;p51">
              <a:extLst>
                <a:ext uri="{FF2B5EF4-FFF2-40B4-BE49-F238E27FC236}">
                  <a16:creationId xmlns:a16="http://schemas.microsoft.com/office/drawing/2014/main" id="{7E9935C8-7E89-D481-9085-0AFA3A11CDF2}"/>
                </a:ext>
              </a:extLst>
            </p:cNvPr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197;p51">
              <a:extLst>
                <a:ext uri="{FF2B5EF4-FFF2-40B4-BE49-F238E27FC236}">
                  <a16:creationId xmlns:a16="http://schemas.microsoft.com/office/drawing/2014/main" id="{88C6D35A-41AD-7C0F-F4C5-FE4C63299E96}"/>
                </a:ext>
              </a:extLst>
            </p:cNvPr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198;p51">
              <a:extLst>
                <a:ext uri="{FF2B5EF4-FFF2-40B4-BE49-F238E27FC236}">
                  <a16:creationId xmlns:a16="http://schemas.microsoft.com/office/drawing/2014/main" id="{A64CC70B-03D2-9D03-D9F2-126285A081E8}"/>
                </a:ext>
              </a:extLst>
            </p:cNvPr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199;p51">
              <a:extLst>
                <a:ext uri="{FF2B5EF4-FFF2-40B4-BE49-F238E27FC236}">
                  <a16:creationId xmlns:a16="http://schemas.microsoft.com/office/drawing/2014/main" id="{6B219824-E86C-EC04-DE11-3234EE137403}"/>
                </a:ext>
              </a:extLst>
            </p:cNvPr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200;p51">
              <a:extLst>
                <a:ext uri="{FF2B5EF4-FFF2-40B4-BE49-F238E27FC236}">
                  <a16:creationId xmlns:a16="http://schemas.microsoft.com/office/drawing/2014/main" id="{F3B63CCE-C28F-E24D-C895-CA52F2A0CCB1}"/>
                </a:ext>
              </a:extLst>
            </p:cNvPr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201;p51">
              <a:extLst>
                <a:ext uri="{FF2B5EF4-FFF2-40B4-BE49-F238E27FC236}">
                  <a16:creationId xmlns:a16="http://schemas.microsoft.com/office/drawing/2014/main" id="{85F0DF4C-0FCE-CB56-A27C-84ABC6779AF6}"/>
                </a:ext>
              </a:extLst>
            </p:cNvPr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202;p51">
              <a:extLst>
                <a:ext uri="{FF2B5EF4-FFF2-40B4-BE49-F238E27FC236}">
                  <a16:creationId xmlns:a16="http://schemas.microsoft.com/office/drawing/2014/main" id="{2A491D8E-1874-3E53-5658-1B82C352DEE4}"/>
                </a:ext>
              </a:extLst>
            </p:cNvPr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203;p51">
              <a:extLst>
                <a:ext uri="{FF2B5EF4-FFF2-40B4-BE49-F238E27FC236}">
                  <a16:creationId xmlns:a16="http://schemas.microsoft.com/office/drawing/2014/main" id="{15D17947-BD78-96D9-8E19-920FCF9924CB}"/>
                </a:ext>
              </a:extLst>
            </p:cNvPr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204;p51">
              <a:extLst>
                <a:ext uri="{FF2B5EF4-FFF2-40B4-BE49-F238E27FC236}">
                  <a16:creationId xmlns:a16="http://schemas.microsoft.com/office/drawing/2014/main" id="{D38F2C9F-9D2A-0A17-7487-0087493D6DEE}"/>
                </a:ext>
              </a:extLst>
            </p:cNvPr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205;p51">
              <a:extLst>
                <a:ext uri="{FF2B5EF4-FFF2-40B4-BE49-F238E27FC236}">
                  <a16:creationId xmlns:a16="http://schemas.microsoft.com/office/drawing/2014/main" id="{5D3A7DB2-0266-D778-08FF-48FA5EAD7EA3}"/>
                </a:ext>
              </a:extLst>
            </p:cNvPr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206;p51">
              <a:extLst>
                <a:ext uri="{FF2B5EF4-FFF2-40B4-BE49-F238E27FC236}">
                  <a16:creationId xmlns:a16="http://schemas.microsoft.com/office/drawing/2014/main" id="{79EB4E90-C885-9692-C473-08C0A62D8119}"/>
                </a:ext>
              </a:extLst>
            </p:cNvPr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207;p51">
              <a:extLst>
                <a:ext uri="{FF2B5EF4-FFF2-40B4-BE49-F238E27FC236}">
                  <a16:creationId xmlns:a16="http://schemas.microsoft.com/office/drawing/2014/main" id="{226E0D47-AF4E-DFC1-6EBE-496A59193D29}"/>
                </a:ext>
              </a:extLst>
            </p:cNvPr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208;p51">
              <a:extLst>
                <a:ext uri="{FF2B5EF4-FFF2-40B4-BE49-F238E27FC236}">
                  <a16:creationId xmlns:a16="http://schemas.microsoft.com/office/drawing/2014/main" id="{D75D5205-D492-D9C3-C81B-9F3F738350FD}"/>
                </a:ext>
              </a:extLst>
            </p:cNvPr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209;p51">
              <a:extLst>
                <a:ext uri="{FF2B5EF4-FFF2-40B4-BE49-F238E27FC236}">
                  <a16:creationId xmlns:a16="http://schemas.microsoft.com/office/drawing/2014/main" id="{D687FABC-811A-7E6F-7AE6-C0AC24913D13}"/>
                </a:ext>
              </a:extLst>
            </p:cNvPr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210;p51">
              <a:extLst>
                <a:ext uri="{FF2B5EF4-FFF2-40B4-BE49-F238E27FC236}">
                  <a16:creationId xmlns:a16="http://schemas.microsoft.com/office/drawing/2014/main" id="{577CCA47-F322-13BF-E56B-9867253EC59A}"/>
                </a:ext>
              </a:extLst>
            </p:cNvPr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211;p51">
              <a:extLst>
                <a:ext uri="{FF2B5EF4-FFF2-40B4-BE49-F238E27FC236}">
                  <a16:creationId xmlns:a16="http://schemas.microsoft.com/office/drawing/2014/main" id="{1D8E3EF5-6D4A-3DEA-F2A0-0F139435B040}"/>
                </a:ext>
              </a:extLst>
            </p:cNvPr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212;p51">
              <a:extLst>
                <a:ext uri="{FF2B5EF4-FFF2-40B4-BE49-F238E27FC236}">
                  <a16:creationId xmlns:a16="http://schemas.microsoft.com/office/drawing/2014/main" id="{BABCA338-0EEB-964A-6064-E1BE68C1D2D4}"/>
                </a:ext>
              </a:extLst>
            </p:cNvPr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213;p51">
              <a:extLst>
                <a:ext uri="{FF2B5EF4-FFF2-40B4-BE49-F238E27FC236}">
                  <a16:creationId xmlns:a16="http://schemas.microsoft.com/office/drawing/2014/main" id="{76ECB535-8162-5831-20C8-25F5D48450D6}"/>
                </a:ext>
              </a:extLst>
            </p:cNvPr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214;p51">
              <a:extLst>
                <a:ext uri="{FF2B5EF4-FFF2-40B4-BE49-F238E27FC236}">
                  <a16:creationId xmlns:a16="http://schemas.microsoft.com/office/drawing/2014/main" id="{AA86359A-F887-E4A3-1FAA-32B4002C3626}"/>
                </a:ext>
              </a:extLst>
            </p:cNvPr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215;p51">
              <a:extLst>
                <a:ext uri="{FF2B5EF4-FFF2-40B4-BE49-F238E27FC236}">
                  <a16:creationId xmlns:a16="http://schemas.microsoft.com/office/drawing/2014/main" id="{F604B2C6-3D29-9C2F-350D-9FEAEE776522}"/>
                </a:ext>
              </a:extLst>
            </p:cNvPr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216;p51">
              <a:extLst>
                <a:ext uri="{FF2B5EF4-FFF2-40B4-BE49-F238E27FC236}">
                  <a16:creationId xmlns:a16="http://schemas.microsoft.com/office/drawing/2014/main" id="{231DA75D-32D4-E3A2-5292-3EE0D84437EB}"/>
                </a:ext>
              </a:extLst>
            </p:cNvPr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217;p51">
              <a:extLst>
                <a:ext uri="{FF2B5EF4-FFF2-40B4-BE49-F238E27FC236}">
                  <a16:creationId xmlns:a16="http://schemas.microsoft.com/office/drawing/2014/main" id="{0DC7E0CE-1671-E387-9AC6-F5278A1B20F6}"/>
                </a:ext>
              </a:extLst>
            </p:cNvPr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218;p51">
              <a:extLst>
                <a:ext uri="{FF2B5EF4-FFF2-40B4-BE49-F238E27FC236}">
                  <a16:creationId xmlns:a16="http://schemas.microsoft.com/office/drawing/2014/main" id="{95DD07E7-4B11-F061-902F-1D8059D454B1}"/>
                </a:ext>
              </a:extLst>
            </p:cNvPr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219;p51">
              <a:extLst>
                <a:ext uri="{FF2B5EF4-FFF2-40B4-BE49-F238E27FC236}">
                  <a16:creationId xmlns:a16="http://schemas.microsoft.com/office/drawing/2014/main" id="{B9AD10C1-B5C3-7D4A-8CC1-B1BFEC04876B}"/>
                </a:ext>
              </a:extLst>
            </p:cNvPr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220;p51">
              <a:extLst>
                <a:ext uri="{FF2B5EF4-FFF2-40B4-BE49-F238E27FC236}">
                  <a16:creationId xmlns:a16="http://schemas.microsoft.com/office/drawing/2014/main" id="{3DE8FB1F-F47C-C6E1-A62F-75988EFDF419}"/>
                </a:ext>
              </a:extLst>
            </p:cNvPr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221;p51">
              <a:extLst>
                <a:ext uri="{FF2B5EF4-FFF2-40B4-BE49-F238E27FC236}">
                  <a16:creationId xmlns:a16="http://schemas.microsoft.com/office/drawing/2014/main" id="{45C672FF-443E-1F4C-DEEA-E17EB9527BBC}"/>
                </a:ext>
              </a:extLst>
            </p:cNvPr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222;p51">
              <a:extLst>
                <a:ext uri="{FF2B5EF4-FFF2-40B4-BE49-F238E27FC236}">
                  <a16:creationId xmlns:a16="http://schemas.microsoft.com/office/drawing/2014/main" id="{468938D8-F238-76F8-F36E-074FE4EC6D3F}"/>
                </a:ext>
              </a:extLst>
            </p:cNvPr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223;p51">
              <a:extLst>
                <a:ext uri="{FF2B5EF4-FFF2-40B4-BE49-F238E27FC236}">
                  <a16:creationId xmlns:a16="http://schemas.microsoft.com/office/drawing/2014/main" id="{727391E6-630B-03A9-4A91-BB6E1ED15BC2}"/>
                </a:ext>
              </a:extLst>
            </p:cNvPr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224;p51">
              <a:extLst>
                <a:ext uri="{FF2B5EF4-FFF2-40B4-BE49-F238E27FC236}">
                  <a16:creationId xmlns:a16="http://schemas.microsoft.com/office/drawing/2014/main" id="{D0CDBE2F-14AD-A9D9-217E-4E5BF8FBD5D7}"/>
                </a:ext>
              </a:extLst>
            </p:cNvPr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225;p51">
              <a:extLst>
                <a:ext uri="{FF2B5EF4-FFF2-40B4-BE49-F238E27FC236}">
                  <a16:creationId xmlns:a16="http://schemas.microsoft.com/office/drawing/2014/main" id="{C6BA939D-2E75-3C3E-E63E-49CE096806A6}"/>
                </a:ext>
              </a:extLst>
            </p:cNvPr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226;p51">
              <a:extLst>
                <a:ext uri="{FF2B5EF4-FFF2-40B4-BE49-F238E27FC236}">
                  <a16:creationId xmlns:a16="http://schemas.microsoft.com/office/drawing/2014/main" id="{33E76312-4D86-BC7B-1DDE-B616430B0B3E}"/>
                </a:ext>
              </a:extLst>
            </p:cNvPr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227;p51">
              <a:extLst>
                <a:ext uri="{FF2B5EF4-FFF2-40B4-BE49-F238E27FC236}">
                  <a16:creationId xmlns:a16="http://schemas.microsoft.com/office/drawing/2014/main" id="{E114647C-FF80-EC20-6EC0-84C21D8FA761}"/>
                </a:ext>
              </a:extLst>
            </p:cNvPr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228;p51">
              <a:extLst>
                <a:ext uri="{FF2B5EF4-FFF2-40B4-BE49-F238E27FC236}">
                  <a16:creationId xmlns:a16="http://schemas.microsoft.com/office/drawing/2014/main" id="{8DB97B5E-44C3-1248-FEE7-17B9D2E63FA0}"/>
                </a:ext>
              </a:extLst>
            </p:cNvPr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4229;p51">
              <a:extLst>
                <a:ext uri="{FF2B5EF4-FFF2-40B4-BE49-F238E27FC236}">
                  <a16:creationId xmlns:a16="http://schemas.microsoft.com/office/drawing/2014/main" id="{9066CE8A-500A-4538-1390-F13CF758CA43}"/>
                </a:ext>
              </a:extLst>
            </p:cNvPr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4230;p51">
              <a:extLst>
                <a:ext uri="{FF2B5EF4-FFF2-40B4-BE49-F238E27FC236}">
                  <a16:creationId xmlns:a16="http://schemas.microsoft.com/office/drawing/2014/main" id="{29DF39B3-4B46-5160-4694-548E3934D560}"/>
                </a:ext>
              </a:extLst>
            </p:cNvPr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231;p51">
              <a:extLst>
                <a:ext uri="{FF2B5EF4-FFF2-40B4-BE49-F238E27FC236}">
                  <a16:creationId xmlns:a16="http://schemas.microsoft.com/office/drawing/2014/main" id="{EF83EA0F-3D38-D307-DA24-7BD24955DA8A}"/>
                </a:ext>
              </a:extLst>
            </p:cNvPr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4232;p51">
              <a:extLst>
                <a:ext uri="{FF2B5EF4-FFF2-40B4-BE49-F238E27FC236}">
                  <a16:creationId xmlns:a16="http://schemas.microsoft.com/office/drawing/2014/main" id="{6082B249-14B4-6C93-CF99-7E7528FBEFCB}"/>
                </a:ext>
              </a:extLst>
            </p:cNvPr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233;p51">
              <a:extLst>
                <a:ext uri="{FF2B5EF4-FFF2-40B4-BE49-F238E27FC236}">
                  <a16:creationId xmlns:a16="http://schemas.microsoft.com/office/drawing/2014/main" id="{FED765E2-86E5-2F1A-1394-7D58DAB1830C}"/>
                </a:ext>
              </a:extLst>
            </p:cNvPr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234;p51">
              <a:extLst>
                <a:ext uri="{FF2B5EF4-FFF2-40B4-BE49-F238E27FC236}">
                  <a16:creationId xmlns:a16="http://schemas.microsoft.com/office/drawing/2014/main" id="{9944D53E-5064-36FC-B2DD-60E0527E0108}"/>
                </a:ext>
              </a:extLst>
            </p:cNvPr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235;p51">
              <a:extLst>
                <a:ext uri="{FF2B5EF4-FFF2-40B4-BE49-F238E27FC236}">
                  <a16:creationId xmlns:a16="http://schemas.microsoft.com/office/drawing/2014/main" id="{A4F5AB77-421D-BBA7-4B0D-B46A36F9F013}"/>
                </a:ext>
              </a:extLst>
            </p:cNvPr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236;p51">
              <a:extLst>
                <a:ext uri="{FF2B5EF4-FFF2-40B4-BE49-F238E27FC236}">
                  <a16:creationId xmlns:a16="http://schemas.microsoft.com/office/drawing/2014/main" id="{9F829334-2673-F380-F4F3-DFAE7784E66B}"/>
                </a:ext>
              </a:extLst>
            </p:cNvPr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4237;p51">
              <a:extLst>
                <a:ext uri="{FF2B5EF4-FFF2-40B4-BE49-F238E27FC236}">
                  <a16:creationId xmlns:a16="http://schemas.microsoft.com/office/drawing/2014/main" id="{FCA81194-3DB3-0198-AAD8-080D03EA18E5}"/>
                </a:ext>
              </a:extLst>
            </p:cNvPr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4238;p51">
              <a:extLst>
                <a:ext uri="{FF2B5EF4-FFF2-40B4-BE49-F238E27FC236}">
                  <a16:creationId xmlns:a16="http://schemas.microsoft.com/office/drawing/2014/main" id="{4BFFF819-4AF4-35AD-53F9-8072C2D20569}"/>
                </a:ext>
              </a:extLst>
            </p:cNvPr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4239;p51">
              <a:extLst>
                <a:ext uri="{FF2B5EF4-FFF2-40B4-BE49-F238E27FC236}">
                  <a16:creationId xmlns:a16="http://schemas.microsoft.com/office/drawing/2014/main" id="{FC622D68-EA07-0C94-E4BA-3F0E43080470}"/>
                </a:ext>
              </a:extLst>
            </p:cNvPr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4240;p51">
              <a:extLst>
                <a:ext uri="{FF2B5EF4-FFF2-40B4-BE49-F238E27FC236}">
                  <a16:creationId xmlns:a16="http://schemas.microsoft.com/office/drawing/2014/main" id="{EFD51E9B-ABEA-18F1-EDC0-D3BAC8BEF772}"/>
                </a:ext>
              </a:extLst>
            </p:cNvPr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4241;p51">
              <a:extLst>
                <a:ext uri="{FF2B5EF4-FFF2-40B4-BE49-F238E27FC236}">
                  <a16:creationId xmlns:a16="http://schemas.microsoft.com/office/drawing/2014/main" id="{9CEC978F-A7C9-1655-0102-F2D221350345}"/>
                </a:ext>
              </a:extLst>
            </p:cNvPr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4242;p51">
              <a:extLst>
                <a:ext uri="{FF2B5EF4-FFF2-40B4-BE49-F238E27FC236}">
                  <a16:creationId xmlns:a16="http://schemas.microsoft.com/office/drawing/2014/main" id="{A5655D48-45F2-2F5A-FF7C-03D3900A4229}"/>
                </a:ext>
              </a:extLst>
            </p:cNvPr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4243;p51">
              <a:extLst>
                <a:ext uri="{FF2B5EF4-FFF2-40B4-BE49-F238E27FC236}">
                  <a16:creationId xmlns:a16="http://schemas.microsoft.com/office/drawing/2014/main" id="{01A29892-58C1-AC7D-075B-B3B7B299F040}"/>
                </a:ext>
              </a:extLst>
            </p:cNvPr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4244;p51">
              <a:extLst>
                <a:ext uri="{FF2B5EF4-FFF2-40B4-BE49-F238E27FC236}">
                  <a16:creationId xmlns:a16="http://schemas.microsoft.com/office/drawing/2014/main" id="{4047C679-5F8B-2129-47B2-322F7A7948C2}"/>
                </a:ext>
              </a:extLst>
            </p:cNvPr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4245;p51">
              <a:extLst>
                <a:ext uri="{FF2B5EF4-FFF2-40B4-BE49-F238E27FC236}">
                  <a16:creationId xmlns:a16="http://schemas.microsoft.com/office/drawing/2014/main" id="{67EF5221-CF0E-8EBD-7969-FFC1F7BE04EA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4246;p51">
              <a:extLst>
                <a:ext uri="{FF2B5EF4-FFF2-40B4-BE49-F238E27FC236}">
                  <a16:creationId xmlns:a16="http://schemas.microsoft.com/office/drawing/2014/main" id="{D13B5B9C-D565-CF59-138C-D957986B41D0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4247;p51">
              <a:extLst>
                <a:ext uri="{FF2B5EF4-FFF2-40B4-BE49-F238E27FC236}">
                  <a16:creationId xmlns:a16="http://schemas.microsoft.com/office/drawing/2014/main" id="{DC06D82A-C404-256B-B104-85D53825E4AE}"/>
                </a:ext>
              </a:extLst>
            </p:cNvPr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4248;p51">
              <a:extLst>
                <a:ext uri="{FF2B5EF4-FFF2-40B4-BE49-F238E27FC236}">
                  <a16:creationId xmlns:a16="http://schemas.microsoft.com/office/drawing/2014/main" id="{7928B94C-EA1C-5F80-B194-41DCC6594E43}"/>
                </a:ext>
              </a:extLst>
            </p:cNvPr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4249;p51">
              <a:extLst>
                <a:ext uri="{FF2B5EF4-FFF2-40B4-BE49-F238E27FC236}">
                  <a16:creationId xmlns:a16="http://schemas.microsoft.com/office/drawing/2014/main" id="{2C9AA033-FA08-626F-9FB0-F50E910BAD42}"/>
                </a:ext>
              </a:extLst>
            </p:cNvPr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4250;p51">
              <a:extLst>
                <a:ext uri="{FF2B5EF4-FFF2-40B4-BE49-F238E27FC236}">
                  <a16:creationId xmlns:a16="http://schemas.microsoft.com/office/drawing/2014/main" id="{2A1A6145-1A7F-3A15-2B38-FE865E50330C}"/>
                </a:ext>
              </a:extLst>
            </p:cNvPr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251;p51">
              <a:extLst>
                <a:ext uri="{FF2B5EF4-FFF2-40B4-BE49-F238E27FC236}">
                  <a16:creationId xmlns:a16="http://schemas.microsoft.com/office/drawing/2014/main" id="{C8B55F9B-6982-3C5B-FCD9-41A2646B18E7}"/>
                </a:ext>
              </a:extLst>
            </p:cNvPr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252;p51">
              <a:extLst>
                <a:ext uri="{FF2B5EF4-FFF2-40B4-BE49-F238E27FC236}">
                  <a16:creationId xmlns:a16="http://schemas.microsoft.com/office/drawing/2014/main" id="{913E14D6-91C2-83B1-5A0D-BFA35349A311}"/>
                </a:ext>
              </a:extLst>
            </p:cNvPr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253;p51">
              <a:extLst>
                <a:ext uri="{FF2B5EF4-FFF2-40B4-BE49-F238E27FC236}">
                  <a16:creationId xmlns:a16="http://schemas.microsoft.com/office/drawing/2014/main" id="{B6794D48-4AAA-E037-C456-CDCB148421E7}"/>
                </a:ext>
              </a:extLst>
            </p:cNvPr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254;p51">
              <a:extLst>
                <a:ext uri="{FF2B5EF4-FFF2-40B4-BE49-F238E27FC236}">
                  <a16:creationId xmlns:a16="http://schemas.microsoft.com/office/drawing/2014/main" id="{70C58393-B2FA-01AF-1E92-F1BB3D68ACF4}"/>
                </a:ext>
              </a:extLst>
            </p:cNvPr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255;p51">
              <a:extLst>
                <a:ext uri="{FF2B5EF4-FFF2-40B4-BE49-F238E27FC236}">
                  <a16:creationId xmlns:a16="http://schemas.microsoft.com/office/drawing/2014/main" id="{05CB6219-6492-FE2B-026F-B45B369B7A8D}"/>
                </a:ext>
              </a:extLst>
            </p:cNvPr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256;p51">
              <a:extLst>
                <a:ext uri="{FF2B5EF4-FFF2-40B4-BE49-F238E27FC236}">
                  <a16:creationId xmlns:a16="http://schemas.microsoft.com/office/drawing/2014/main" id="{29174318-AFE2-6F99-9DB4-18267B91C271}"/>
                </a:ext>
              </a:extLst>
            </p:cNvPr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257;p51">
              <a:extLst>
                <a:ext uri="{FF2B5EF4-FFF2-40B4-BE49-F238E27FC236}">
                  <a16:creationId xmlns:a16="http://schemas.microsoft.com/office/drawing/2014/main" id="{FDAD19B6-5A69-3D13-AA26-C63AD4478BAF}"/>
                </a:ext>
              </a:extLst>
            </p:cNvPr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258;p51">
              <a:extLst>
                <a:ext uri="{FF2B5EF4-FFF2-40B4-BE49-F238E27FC236}">
                  <a16:creationId xmlns:a16="http://schemas.microsoft.com/office/drawing/2014/main" id="{CED21257-E3D9-E71E-4013-3C07440C8489}"/>
                </a:ext>
              </a:extLst>
            </p:cNvPr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259;p51">
              <a:extLst>
                <a:ext uri="{FF2B5EF4-FFF2-40B4-BE49-F238E27FC236}">
                  <a16:creationId xmlns:a16="http://schemas.microsoft.com/office/drawing/2014/main" id="{B2257F4C-8368-98C1-28C3-581111AFF831}"/>
                </a:ext>
              </a:extLst>
            </p:cNvPr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260;p51">
              <a:extLst>
                <a:ext uri="{FF2B5EF4-FFF2-40B4-BE49-F238E27FC236}">
                  <a16:creationId xmlns:a16="http://schemas.microsoft.com/office/drawing/2014/main" id="{6778124F-6DED-B9A0-396A-29B8F06E1B8F}"/>
                </a:ext>
              </a:extLst>
            </p:cNvPr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261;p51">
              <a:extLst>
                <a:ext uri="{FF2B5EF4-FFF2-40B4-BE49-F238E27FC236}">
                  <a16:creationId xmlns:a16="http://schemas.microsoft.com/office/drawing/2014/main" id="{1A3329AB-09D1-C8B3-44AE-4DC4793474EC}"/>
                </a:ext>
              </a:extLst>
            </p:cNvPr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262;p51">
              <a:extLst>
                <a:ext uri="{FF2B5EF4-FFF2-40B4-BE49-F238E27FC236}">
                  <a16:creationId xmlns:a16="http://schemas.microsoft.com/office/drawing/2014/main" id="{3EA6BD74-C2EC-1DC3-8292-C398D74E8929}"/>
                </a:ext>
              </a:extLst>
            </p:cNvPr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263;p51">
              <a:extLst>
                <a:ext uri="{FF2B5EF4-FFF2-40B4-BE49-F238E27FC236}">
                  <a16:creationId xmlns:a16="http://schemas.microsoft.com/office/drawing/2014/main" id="{998F4CEA-31AB-A38F-08C8-D74D8B1D6AD2}"/>
                </a:ext>
              </a:extLst>
            </p:cNvPr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264;p51">
              <a:extLst>
                <a:ext uri="{FF2B5EF4-FFF2-40B4-BE49-F238E27FC236}">
                  <a16:creationId xmlns:a16="http://schemas.microsoft.com/office/drawing/2014/main" id="{5AD40D0E-B6C9-1403-8087-BB01957C33D1}"/>
                </a:ext>
              </a:extLst>
            </p:cNvPr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265;p51">
              <a:extLst>
                <a:ext uri="{FF2B5EF4-FFF2-40B4-BE49-F238E27FC236}">
                  <a16:creationId xmlns:a16="http://schemas.microsoft.com/office/drawing/2014/main" id="{8D02F6D8-1444-9815-AA8B-7E890D2BD29A}"/>
                </a:ext>
              </a:extLst>
            </p:cNvPr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266;p51">
              <a:extLst>
                <a:ext uri="{FF2B5EF4-FFF2-40B4-BE49-F238E27FC236}">
                  <a16:creationId xmlns:a16="http://schemas.microsoft.com/office/drawing/2014/main" id="{87A1B2E2-5C0B-F503-D545-152938D46458}"/>
                </a:ext>
              </a:extLst>
            </p:cNvPr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267;p51">
              <a:extLst>
                <a:ext uri="{FF2B5EF4-FFF2-40B4-BE49-F238E27FC236}">
                  <a16:creationId xmlns:a16="http://schemas.microsoft.com/office/drawing/2014/main" id="{573E365A-8542-973C-5EFB-F4021AA187DA}"/>
                </a:ext>
              </a:extLst>
            </p:cNvPr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268;p51">
              <a:extLst>
                <a:ext uri="{FF2B5EF4-FFF2-40B4-BE49-F238E27FC236}">
                  <a16:creationId xmlns:a16="http://schemas.microsoft.com/office/drawing/2014/main" id="{035A8467-214E-34AD-DA2F-C27B698F125C}"/>
                </a:ext>
              </a:extLst>
            </p:cNvPr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269;p51">
              <a:extLst>
                <a:ext uri="{FF2B5EF4-FFF2-40B4-BE49-F238E27FC236}">
                  <a16:creationId xmlns:a16="http://schemas.microsoft.com/office/drawing/2014/main" id="{CAC8518D-02D5-6E5B-3AD6-B57B7586D767}"/>
                </a:ext>
              </a:extLst>
            </p:cNvPr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270;p51">
              <a:extLst>
                <a:ext uri="{FF2B5EF4-FFF2-40B4-BE49-F238E27FC236}">
                  <a16:creationId xmlns:a16="http://schemas.microsoft.com/office/drawing/2014/main" id="{16D28465-4EDE-4799-D13B-6B35E6D13289}"/>
                </a:ext>
              </a:extLst>
            </p:cNvPr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271;p51">
              <a:extLst>
                <a:ext uri="{FF2B5EF4-FFF2-40B4-BE49-F238E27FC236}">
                  <a16:creationId xmlns:a16="http://schemas.microsoft.com/office/drawing/2014/main" id="{182EA6A8-918B-6AE7-F63C-BDF236EDC946}"/>
                </a:ext>
              </a:extLst>
            </p:cNvPr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272;p51">
              <a:extLst>
                <a:ext uri="{FF2B5EF4-FFF2-40B4-BE49-F238E27FC236}">
                  <a16:creationId xmlns:a16="http://schemas.microsoft.com/office/drawing/2014/main" id="{059008CE-787E-D1E8-242F-F206E673FBD5}"/>
                </a:ext>
              </a:extLst>
            </p:cNvPr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273;p51">
              <a:extLst>
                <a:ext uri="{FF2B5EF4-FFF2-40B4-BE49-F238E27FC236}">
                  <a16:creationId xmlns:a16="http://schemas.microsoft.com/office/drawing/2014/main" id="{CFECF44B-88C1-8B18-FBD4-4DFC69294A5C}"/>
                </a:ext>
              </a:extLst>
            </p:cNvPr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274;p51">
              <a:extLst>
                <a:ext uri="{FF2B5EF4-FFF2-40B4-BE49-F238E27FC236}">
                  <a16:creationId xmlns:a16="http://schemas.microsoft.com/office/drawing/2014/main" id="{0E6AE32E-28DD-E9D8-D1C0-21CF7948A169}"/>
                </a:ext>
              </a:extLst>
            </p:cNvPr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275;p51">
              <a:extLst>
                <a:ext uri="{FF2B5EF4-FFF2-40B4-BE49-F238E27FC236}">
                  <a16:creationId xmlns:a16="http://schemas.microsoft.com/office/drawing/2014/main" id="{5F9C5708-C93B-2205-D918-6167AD262D00}"/>
                </a:ext>
              </a:extLst>
            </p:cNvPr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276;p51">
              <a:extLst>
                <a:ext uri="{FF2B5EF4-FFF2-40B4-BE49-F238E27FC236}">
                  <a16:creationId xmlns:a16="http://schemas.microsoft.com/office/drawing/2014/main" id="{8D5B02B4-0D3C-F083-A65F-4AF34BF90D0A}"/>
                </a:ext>
              </a:extLst>
            </p:cNvPr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277;p51">
              <a:extLst>
                <a:ext uri="{FF2B5EF4-FFF2-40B4-BE49-F238E27FC236}">
                  <a16:creationId xmlns:a16="http://schemas.microsoft.com/office/drawing/2014/main" id="{46550EA4-4336-9B33-C0BE-82E01C9DD49A}"/>
                </a:ext>
              </a:extLst>
            </p:cNvPr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278;p51">
              <a:extLst>
                <a:ext uri="{FF2B5EF4-FFF2-40B4-BE49-F238E27FC236}">
                  <a16:creationId xmlns:a16="http://schemas.microsoft.com/office/drawing/2014/main" id="{22BF2EDA-FACE-1F6E-F152-EC4BB4ED8904}"/>
                </a:ext>
              </a:extLst>
            </p:cNvPr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279;p51">
              <a:extLst>
                <a:ext uri="{FF2B5EF4-FFF2-40B4-BE49-F238E27FC236}">
                  <a16:creationId xmlns:a16="http://schemas.microsoft.com/office/drawing/2014/main" id="{16379F4A-E17E-391B-D806-F7DBE41A256E}"/>
                </a:ext>
              </a:extLst>
            </p:cNvPr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280;p51">
              <a:extLst>
                <a:ext uri="{FF2B5EF4-FFF2-40B4-BE49-F238E27FC236}">
                  <a16:creationId xmlns:a16="http://schemas.microsoft.com/office/drawing/2014/main" id="{42EE552D-3B2D-3216-A041-4CBC21442122}"/>
                </a:ext>
              </a:extLst>
            </p:cNvPr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281;p51">
              <a:extLst>
                <a:ext uri="{FF2B5EF4-FFF2-40B4-BE49-F238E27FC236}">
                  <a16:creationId xmlns:a16="http://schemas.microsoft.com/office/drawing/2014/main" id="{DFE9B03A-C2E7-58AE-33AB-CF7E29097129}"/>
                </a:ext>
              </a:extLst>
            </p:cNvPr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282;p51">
              <a:extLst>
                <a:ext uri="{FF2B5EF4-FFF2-40B4-BE49-F238E27FC236}">
                  <a16:creationId xmlns:a16="http://schemas.microsoft.com/office/drawing/2014/main" id="{E4C746F5-85AD-12EE-824B-B5E795EDAC0F}"/>
                </a:ext>
              </a:extLst>
            </p:cNvPr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283;p51">
              <a:extLst>
                <a:ext uri="{FF2B5EF4-FFF2-40B4-BE49-F238E27FC236}">
                  <a16:creationId xmlns:a16="http://schemas.microsoft.com/office/drawing/2014/main" id="{D65BB690-FA89-B1E7-5F24-E6CB445DFBB9}"/>
                </a:ext>
              </a:extLst>
            </p:cNvPr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284;p51">
              <a:extLst>
                <a:ext uri="{FF2B5EF4-FFF2-40B4-BE49-F238E27FC236}">
                  <a16:creationId xmlns:a16="http://schemas.microsoft.com/office/drawing/2014/main" id="{FFFE64B1-B2C6-2577-D6CB-0A04262369F8}"/>
                </a:ext>
              </a:extLst>
            </p:cNvPr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285;p51">
              <a:extLst>
                <a:ext uri="{FF2B5EF4-FFF2-40B4-BE49-F238E27FC236}">
                  <a16:creationId xmlns:a16="http://schemas.microsoft.com/office/drawing/2014/main" id="{C5DADDB7-8C00-8577-461A-420239022ED3}"/>
                </a:ext>
              </a:extLst>
            </p:cNvPr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286;p51">
              <a:extLst>
                <a:ext uri="{FF2B5EF4-FFF2-40B4-BE49-F238E27FC236}">
                  <a16:creationId xmlns:a16="http://schemas.microsoft.com/office/drawing/2014/main" id="{14F6956A-59F6-E1DB-DFB0-11D7C712D03C}"/>
                </a:ext>
              </a:extLst>
            </p:cNvPr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287;p51">
              <a:extLst>
                <a:ext uri="{FF2B5EF4-FFF2-40B4-BE49-F238E27FC236}">
                  <a16:creationId xmlns:a16="http://schemas.microsoft.com/office/drawing/2014/main" id="{AE60134F-0FB8-4922-D62B-3603A1FEF6B7}"/>
                </a:ext>
              </a:extLst>
            </p:cNvPr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288;p51">
              <a:extLst>
                <a:ext uri="{FF2B5EF4-FFF2-40B4-BE49-F238E27FC236}">
                  <a16:creationId xmlns:a16="http://schemas.microsoft.com/office/drawing/2014/main" id="{E316BA99-6D98-DE38-6FBD-2A6CDF9F7474}"/>
                </a:ext>
              </a:extLst>
            </p:cNvPr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289;p51">
              <a:extLst>
                <a:ext uri="{FF2B5EF4-FFF2-40B4-BE49-F238E27FC236}">
                  <a16:creationId xmlns:a16="http://schemas.microsoft.com/office/drawing/2014/main" id="{9E844FC8-1E48-D7B4-D995-0C227A705A2E}"/>
                </a:ext>
              </a:extLst>
            </p:cNvPr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290;p51">
              <a:extLst>
                <a:ext uri="{FF2B5EF4-FFF2-40B4-BE49-F238E27FC236}">
                  <a16:creationId xmlns:a16="http://schemas.microsoft.com/office/drawing/2014/main" id="{7C828379-6208-F689-2EB7-2AEC84D5A78B}"/>
                </a:ext>
              </a:extLst>
            </p:cNvPr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291;p51">
              <a:extLst>
                <a:ext uri="{FF2B5EF4-FFF2-40B4-BE49-F238E27FC236}">
                  <a16:creationId xmlns:a16="http://schemas.microsoft.com/office/drawing/2014/main" id="{D9ADC1F0-8319-CD33-7625-4586F7175E1C}"/>
                </a:ext>
              </a:extLst>
            </p:cNvPr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292;p51">
              <a:extLst>
                <a:ext uri="{FF2B5EF4-FFF2-40B4-BE49-F238E27FC236}">
                  <a16:creationId xmlns:a16="http://schemas.microsoft.com/office/drawing/2014/main" id="{8CC8DE63-15AB-33EB-A072-4E861B521FEA}"/>
                </a:ext>
              </a:extLst>
            </p:cNvPr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293;p51">
              <a:extLst>
                <a:ext uri="{FF2B5EF4-FFF2-40B4-BE49-F238E27FC236}">
                  <a16:creationId xmlns:a16="http://schemas.microsoft.com/office/drawing/2014/main" id="{133DC91E-4C4C-AF66-C370-90E64D8A3775}"/>
                </a:ext>
              </a:extLst>
            </p:cNvPr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294;p51">
              <a:extLst>
                <a:ext uri="{FF2B5EF4-FFF2-40B4-BE49-F238E27FC236}">
                  <a16:creationId xmlns:a16="http://schemas.microsoft.com/office/drawing/2014/main" id="{63CF5BF8-F848-3A87-2DD8-91182E1271A8}"/>
                </a:ext>
              </a:extLst>
            </p:cNvPr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295;p51">
              <a:extLst>
                <a:ext uri="{FF2B5EF4-FFF2-40B4-BE49-F238E27FC236}">
                  <a16:creationId xmlns:a16="http://schemas.microsoft.com/office/drawing/2014/main" id="{229CC21D-B5A3-B102-0BC8-5ED8DC91C3C4}"/>
                </a:ext>
              </a:extLst>
            </p:cNvPr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296;p51">
              <a:extLst>
                <a:ext uri="{FF2B5EF4-FFF2-40B4-BE49-F238E27FC236}">
                  <a16:creationId xmlns:a16="http://schemas.microsoft.com/office/drawing/2014/main" id="{6562D97A-5BCB-9436-A0C6-A05CBDE0C3A4}"/>
                </a:ext>
              </a:extLst>
            </p:cNvPr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297;p51">
              <a:extLst>
                <a:ext uri="{FF2B5EF4-FFF2-40B4-BE49-F238E27FC236}">
                  <a16:creationId xmlns:a16="http://schemas.microsoft.com/office/drawing/2014/main" id="{A1897E5F-FDC8-2BC2-E186-C5DC5652BBE1}"/>
                </a:ext>
              </a:extLst>
            </p:cNvPr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298;p51">
              <a:extLst>
                <a:ext uri="{FF2B5EF4-FFF2-40B4-BE49-F238E27FC236}">
                  <a16:creationId xmlns:a16="http://schemas.microsoft.com/office/drawing/2014/main" id="{BEEFE4C7-4C77-1B01-6C68-E403F9D20305}"/>
                </a:ext>
              </a:extLst>
            </p:cNvPr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299;p51">
              <a:extLst>
                <a:ext uri="{FF2B5EF4-FFF2-40B4-BE49-F238E27FC236}">
                  <a16:creationId xmlns:a16="http://schemas.microsoft.com/office/drawing/2014/main" id="{BD89E239-C024-99CD-549E-BEDC80BE8A52}"/>
                </a:ext>
              </a:extLst>
            </p:cNvPr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300;p51">
              <a:extLst>
                <a:ext uri="{FF2B5EF4-FFF2-40B4-BE49-F238E27FC236}">
                  <a16:creationId xmlns:a16="http://schemas.microsoft.com/office/drawing/2014/main" id="{CEA22FEE-5071-9EA6-6AF9-06A1CADB6C89}"/>
                </a:ext>
              </a:extLst>
            </p:cNvPr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301;p51">
              <a:extLst>
                <a:ext uri="{FF2B5EF4-FFF2-40B4-BE49-F238E27FC236}">
                  <a16:creationId xmlns:a16="http://schemas.microsoft.com/office/drawing/2014/main" id="{C22A112D-0477-4CA5-9996-33F78A602967}"/>
                </a:ext>
              </a:extLst>
            </p:cNvPr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302;p51">
              <a:extLst>
                <a:ext uri="{FF2B5EF4-FFF2-40B4-BE49-F238E27FC236}">
                  <a16:creationId xmlns:a16="http://schemas.microsoft.com/office/drawing/2014/main" id="{E271A662-F058-98B1-5658-326DC3ACE3D3}"/>
                </a:ext>
              </a:extLst>
            </p:cNvPr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303;p51">
              <a:extLst>
                <a:ext uri="{FF2B5EF4-FFF2-40B4-BE49-F238E27FC236}">
                  <a16:creationId xmlns:a16="http://schemas.microsoft.com/office/drawing/2014/main" id="{D0B36748-C583-EAD7-37A8-1AD9C223F4F3}"/>
                </a:ext>
              </a:extLst>
            </p:cNvPr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304;p51">
              <a:extLst>
                <a:ext uri="{FF2B5EF4-FFF2-40B4-BE49-F238E27FC236}">
                  <a16:creationId xmlns:a16="http://schemas.microsoft.com/office/drawing/2014/main" id="{940F1B5D-4C3E-899F-13FF-1FA4DB80481D}"/>
                </a:ext>
              </a:extLst>
            </p:cNvPr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305;p51">
              <a:extLst>
                <a:ext uri="{FF2B5EF4-FFF2-40B4-BE49-F238E27FC236}">
                  <a16:creationId xmlns:a16="http://schemas.microsoft.com/office/drawing/2014/main" id="{9C5DC8D5-A73C-24A0-524B-C8FF30221375}"/>
                </a:ext>
              </a:extLst>
            </p:cNvPr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306;p51">
              <a:extLst>
                <a:ext uri="{FF2B5EF4-FFF2-40B4-BE49-F238E27FC236}">
                  <a16:creationId xmlns:a16="http://schemas.microsoft.com/office/drawing/2014/main" id="{D399A744-F843-715B-E46D-DC429823BA7E}"/>
                </a:ext>
              </a:extLst>
            </p:cNvPr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307;p51">
              <a:extLst>
                <a:ext uri="{FF2B5EF4-FFF2-40B4-BE49-F238E27FC236}">
                  <a16:creationId xmlns:a16="http://schemas.microsoft.com/office/drawing/2014/main" id="{C91B688B-B4A4-B5FD-1BE3-54A1D4A77009}"/>
                </a:ext>
              </a:extLst>
            </p:cNvPr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308;p51">
              <a:extLst>
                <a:ext uri="{FF2B5EF4-FFF2-40B4-BE49-F238E27FC236}">
                  <a16:creationId xmlns:a16="http://schemas.microsoft.com/office/drawing/2014/main" id="{EA61BB15-E7B0-D258-8D20-1F24B28D8CBC}"/>
                </a:ext>
              </a:extLst>
            </p:cNvPr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309;p51">
              <a:extLst>
                <a:ext uri="{FF2B5EF4-FFF2-40B4-BE49-F238E27FC236}">
                  <a16:creationId xmlns:a16="http://schemas.microsoft.com/office/drawing/2014/main" id="{021D2FFB-B04B-8860-A1D4-D65457668E63}"/>
                </a:ext>
              </a:extLst>
            </p:cNvPr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310;p51">
              <a:extLst>
                <a:ext uri="{FF2B5EF4-FFF2-40B4-BE49-F238E27FC236}">
                  <a16:creationId xmlns:a16="http://schemas.microsoft.com/office/drawing/2014/main" id="{CDCF3A00-B33A-B4E0-172A-1D3BAD6D73DE}"/>
                </a:ext>
              </a:extLst>
            </p:cNvPr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311;p51">
              <a:extLst>
                <a:ext uri="{FF2B5EF4-FFF2-40B4-BE49-F238E27FC236}">
                  <a16:creationId xmlns:a16="http://schemas.microsoft.com/office/drawing/2014/main" id="{7F64F789-37AC-CEEC-4448-47A267503AA6}"/>
                </a:ext>
              </a:extLst>
            </p:cNvPr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312;p51">
              <a:extLst>
                <a:ext uri="{FF2B5EF4-FFF2-40B4-BE49-F238E27FC236}">
                  <a16:creationId xmlns:a16="http://schemas.microsoft.com/office/drawing/2014/main" id="{BD61077E-0078-0727-65AE-9A00B2E3BFCB}"/>
                </a:ext>
              </a:extLst>
            </p:cNvPr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313;p51">
              <a:extLst>
                <a:ext uri="{FF2B5EF4-FFF2-40B4-BE49-F238E27FC236}">
                  <a16:creationId xmlns:a16="http://schemas.microsoft.com/office/drawing/2014/main" id="{ACFD5ED6-DBA4-0638-AE8B-F590620B95BD}"/>
                </a:ext>
              </a:extLst>
            </p:cNvPr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314;p51">
              <a:extLst>
                <a:ext uri="{FF2B5EF4-FFF2-40B4-BE49-F238E27FC236}">
                  <a16:creationId xmlns:a16="http://schemas.microsoft.com/office/drawing/2014/main" id="{BF60B84B-C3D3-A5D3-3D70-40788C86AB1D}"/>
                </a:ext>
              </a:extLst>
            </p:cNvPr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315;p51">
              <a:extLst>
                <a:ext uri="{FF2B5EF4-FFF2-40B4-BE49-F238E27FC236}">
                  <a16:creationId xmlns:a16="http://schemas.microsoft.com/office/drawing/2014/main" id="{BD2D7070-A79D-765C-A532-A2951A18D60C}"/>
                </a:ext>
              </a:extLst>
            </p:cNvPr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316;p51">
              <a:extLst>
                <a:ext uri="{FF2B5EF4-FFF2-40B4-BE49-F238E27FC236}">
                  <a16:creationId xmlns:a16="http://schemas.microsoft.com/office/drawing/2014/main" id="{9CACD331-9908-9484-DC6C-A4999ADC68A6}"/>
                </a:ext>
              </a:extLst>
            </p:cNvPr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317;p51">
              <a:extLst>
                <a:ext uri="{FF2B5EF4-FFF2-40B4-BE49-F238E27FC236}">
                  <a16:creationId xmlns:a16="http://schemas.microsoft.com/office/drawing/2014/main" id="{CF3564BD-A135-05B0-F3C6-E253B3BF29C6}"/>
                </a:ext>
              </a:extLst>
            </p:cNvPr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318;p51">
              <a:extLst>
                <a:ext uri="{FF2B5EF4-FFF2-40B4-BE49-F238E27FC236}">
                  <a16:creationId xmlns:a16="http://schemas.microsoft.com/office/drawing/2014/main" id="{022B8CCC-EB10-B11F-819F-C5408B7A9B32}"/>
                </a:ext>
              </a:extLst>
            </p:cNvPr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319;p51">
              <a:extLst>
                <a:ext uri="{FF2B5EF4-FFF2-40B4-BE49-F238E27FC236}">
                  <a16:creationId xmlns:a16="http://schemas.microsoft.com/office/drawing/2014/main" id="{55B9C26C-06BB-6AAC-0EFC-5FB42502D5DE}"/>
                </a:ext>
              </a:extLst>
            </p:cNvPr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320;p51">
              <a:extLst>
                <a:ext uri="{FF2B5EF4-FFF2-40B4-BE49-F238E27FC236}">
                  <a16:creationId xmlns:a16="http://schemas.microsoft.com/office/drawing/2014/main" id="{3F38E527-5850-0766-5AC7-EBA8FAEC1777}"/>
                </a:ext>
              </a:extLst>
            </p:cNvPr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321;p51">
              <a:extLst>
                <a:ext uri="{FF2B5EF4-FFF2-40B4-BE49-F238E27FC236}">
                  <a16:creationId xmlns:a16="http://schemas.microsoft.com/office/drawing/2014/main" id="{CB52B0D1-A40D-5F93-C59E-BA75321954BB}"/>
                </a:ext>
              </a:extLst>
            </p:cNvPr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322;p51">
              <a:extLst>
                <a:ext uri="{FF2B5EF4-FFF2-40B4-BE49-F238E27FC236}">
                  <a16:creationId xmlns:a16="http://schemas.microsoft.com/office/drawing/2014/main" id="{1FECCABB-B519-1A67-B45A-2D4F897BE7BF}"/>
                </a:ext>
              </a:extLst>
            </p:cNvPr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323;p51">
              <a:extLst>
                <a:ext uri="{FF2B5EF4-FFF2-40B4-BE49-F238E27FC236}">
                  <a16:creationId xmlns:a16="http://schemas.microsoft.com/office/drawing/2014/main" id="{CFF3D5DB-E82B-2654-E478-8DCEF6A33B70}"/>
                </a:ext>
              </a:extLst>
            </p:cNvPr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324;p51">
              <a:extLst>
                <a:ext uri="{FF2B5EF4-FFF2-40B4-BE49-F238E27FC236}">
                  <a16:creationId xmlns:a16="http://schemas.microsoft.com/office/drawing/2014/main" id="{A3A1D28F-9CED-E5C5-FFB8-9A703F7AD420}"/>
                </a:ext>
              </a:extLst>
            </p:cNvPr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325;p51">
              <a:extLst>
                <a:ext uri="{FF2B5EF4-FFF2-40B4-BE49-F238E27FC236}">
                  <a16:creationId xmlns:a16="http://schemas.microsoft.com/office/drawing/2014/main" id="{0D08CD75-AA15-51DC-0A33-422B26A4714D}"/>
                </a:ext>
              </a:extLst>
            </p:cNvPr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326;p51">
              <a:extLst>
                <a:ext uri="{FF2B5EF4-FFF2-40B4-BE49-F238E27FC236}">
                  <a16:creationId xmlns:a16="http://schemas.microsoft.com/office/drawing/2014/main" id="{7B369754-F32B-A2E6-B92F-BCEFE20FC6C9}"/>
                </a:ext>
              </a:extLst>
            </p:cNvPr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327;p51">
              <a:extLst>
                <a:ext uri="{FF2B5EF4-FFF2-40B4-BE49-F238E27FC236}">
                  <a16:creationId xmlns:a16="http://schemas.microsoft.com/office/drawing/2014/main" id="{DBE5F649-C50C-F526-CE0E-F982219B182B}"/>
                </a:ext>
              </a:extLst>
            </p:cNvPr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328;p51">
              <a:extLst>
                <a:ext uri="{FF2B5EF4-FFF2-40B4-BE49-F238E27FC236}">
                  <a16:creationId xmlns:a16="http://schemas.microsoft.com/office/drawing/2014/main" id="{5DCD2D6B-0EBA-42AE-284A-DAA6DD8AE4AD}"/>
                </a:ext>
              </a:extLst>
            </p:cNvPr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329;p51">
              <a:extLst>
                <a:ext uri="{FF2B5EF4-FFF2-40B4-BE49-F238E27FC236}">
                  <a16:creationId xmlns:a16="http://schemas.microsoft.com/office/drawing/2014/main" id="{6E7A0288-B9D6-66EF-148A-DC1F2951727B}"/>
                </a:ext>
              </a:extLst>
            </p:cNvPr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330;p51">
              <a:extLst>
                <a:ext uri="{FF2B5EF4-FFF2-40B4-BE49-F238E27FC236}">
                  <a16:creationId xmlns:a16="http://schemas.microsoft.com/office/drawing/2014/main" id="{773CAE18-C0A0-310C-3084-73F140ADD065}"/>
                </a:ext>
              </a:extLst>
            </p:cNvPr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331;p51">
              <a:extLst>
                <a:ext uri="{FF2B5EF4-FFF2-40B4-BE49-F238E27FC236}">
                  <a16:creationId xmlns:a16="http://schemas.microsoft.com/office/drawing/2014/main" id="{4B03FFB0-9107-02EC-1FAB-722E29B2C15F}"/>
                </a:ext>
              </a:extLst>
            </p:cNvPr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332;p51">
              <a:extLst>
                <a:ext uri="{FF2B5EF4-FFF2-40B4-BE49-F238E27FC236}">
                  <a16:creationId xmlns:a16="http://schemas.microsoft.com/office/drawing/2014/main" id="{3A80A0E4-2A9D-6E1F-A623-15910CFDCB9D}"/>
                </a:ext>
              </a:extLst>
            </p:cNvPr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333;p51">
              <a:extLst>
                <a:ext uri="{FF2B5EF4-FFF2-40B4-BE49-F238E27FC236}">
                  <a16:creationId xmlns:a16="http://schemas.microsoft.com/office/drawing/2014/main" id="{54B7573A-3666-DBA4-855E-D592182CADEA}"/>
                </a:ext>
              </a:extLst>
            </p:cNvPr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334;p51">
              <a:extLst>
                <a:ext uri="{FF2B5EF4-FFF2-40B4-BE49-F238E27FC236}">
                  <a16:creationId xmlns:a16="http://schemas.microsoft.com/office/drawing/2014/main" id="{C1A21F5C-9C90-C0D6-11EC-993355D7505C}"/>
                </a:ext>
              </a:extLst>
            </p:cNvPr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335;p51">
              <a:extLst>
                <a:ext uri="{FF2B5EF4-FFF2-40B4-BE49-F238E27FC236}">
                  <a16:creationId xmlns:a16="http://schemas.microsoft.com/office/drawing/2014/main" id="{A00ACF6D-5AF7-2504-F108-114AB36556D1}"/>
                </a:ext>
              </a:extLst>
            </p:cNvPr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336;p51">
              <a:extLst>
                <a:ext uri="{FF2B5EF4-FFF2-40B4-BE49-F238E27FC236}">
                  <a16:creationId xmlns:a16="http://schemas.microsoft.com/office/drawing/2014/main" id="{F0D1489C-D6D6-772D-7CAD-AB3F5FB175D0}"/>
                </a:ext>
              </a:extLst>
            </p:cNvPr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337;p51">
              <a:extLst>
                <a:ext uri="{FF2B5EF4-FFF2-40B4-BE49-F238E27FC236}">
                  <a16:creationId xmlns:a16="http://schemas.microsoft.com/office/drawing/2014/main" id="{39EB537A-F790-D40D-D925-8903C4E72191}"/>
                </a:ext>
              </a:extLst>
            </p:cNvPr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338;p51">
              <a:extLst>
                <a:ext uri="{FF2B5EF4-FFF2-40B4-BE49-F238E27FC236}">
                  <a16:creationId xmlns:a16="http://schemas.microsoft.com/office/drawing/2014/main" id="{072772EC-E64F-50F1-2362-96E14C5E3179}"/>
                </a:ext>
              </a:extLst>
            </p:cNvPr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339;p51">
              <a:extLst>
                <a:ext uri="{FF2B5EF4-FFF2-40B4-BE49-F238E27FC236}">
                  <a16:creationId xmlns:a16="http://schemas.microsoft.com/office/drawing/2014/main" id="{52625B6D-9226-005D-9112-12EB786C71E3}"/>
                </a:ext>
              </a:extLst>
            </p:cNvPr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340;p51">
              <a:extLst>
                <a:ext uri="{FF2B5EF4-FFF2-40B4-BE49-F238E27FC236}">
                  <a16:creationId xmlns:a16="http://schemas.microsoft.com/office/drawing/2014/main" id="{5FF782E4-540F-0FC0-57C7-1FB82160BF01}"/>
                </a:ext>
              </a:extLst>
            </p:cNvPr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341;p51">
              <a:extLst>
                <a:ext uri="{FF2B5EF4-FFF2-40B4-BE49-F238E27FC236}">
                  <a16:creationId xmlns:a16="http://schemas.microsoft.com/office/drawing/2014/main" id="{719323F5-5A66-8B54-2DCE-F170887E1811}"/>
                </a:ext>
              </a:extLst>
            </p:cNvPr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342;p51">
              <a:extLst>
                <a:ext uri="{FF2B5EF4-FFF2-40B4-BE49-F238E27FC236}">
                  <a16:creationId xmlns:a16="http://schemas.microsoft.com/office/drawing/2014/main" id="{AC23DB3E-A8BE-6ABE-7978-3E976590556A}"/>
                </a:ext>
              </a:extLst>
            </p:cNvPr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343;p51">
              <a:extLst>
                <a:ext uri="{FF2B5EF4-FFF2-40B4-BE49-F238E27FC236}">
                  <a16:creationId xmlns:a16="http://schemas.microsoft.com/office/drawing/2014/main" id="{162A1377-96CB-915E-B5AC-0F690603837E}"/>
                </a:ext>
              </a:extLst>
            </p:cNvPr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344;p51">
              <a:extLst>
                <a:ext uri="{FF2B5EF4-FFF2-40B4-BE49-F238E27FC236}">
                  <a16:creationId xmlns:a16="http://schemas.microsoft.com/office/drawing/2014/main" id="{288EBEB5-C4D1-12AD-A191-DE7A0C5AE0FC}"/>
                </a:ext>
              </a:extLst>
            </p:cNvPr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4345;p51">
              <a:extLst>
                <a:ext uri="{FF2B5EF4-FFF2-40B4-BE49-F238E27FC236}">
                  <a16:creationId xmlns:a16="http://schemas.microsoft.com/office/drawing/2014/main" id="{910E1B33-8995-196A-0D45-357F270CC69B}"/>
                </a:ext>
              </a:extLst>
            </p:cNvPr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4346;p51">
              <a:extLst>
                <a:ext uri="{FF2B5EF4-FFF2-40B4-BE49-F238E27FC236}">
                  <a16:creationId xmlns:a16="http://schemas.microsoft.com/office/drawing/2014/main" id="{E0A041B7-975C-B699-E862-9068B4ED46D2}"/>
                </a:ext>
              </a:extLst>
            </p:cNvPr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4347;p51">
              <a:extLst>
                <a:ext uri="{FF2B5EF4-FFF2-40B4-BE49-F238E27FC236}">
                  <a16:creationId xmlns:a16="http://schemas.microsoft.com/office/drawing/2014/main" id="{F82A1B1E-88DD-620E-3D03-7931EF2B7936}"/>
                </a:ext>
              </a:extLst>
            </p:cNvPr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4348;p51">
              <a:extLst>
                <a:ext uri="{FF2B5EF4-FFF2-40B4-BE49-F238E27FC236}">
                  <a16:creationId xmlns:a16="http://schemas.microsoft.com/office/drawing/2014/main" id="{8823FCB7-770D-393D-D81D-84F26366E1E0}"/>
                </a:ext>
              </a:extLst>
            </p:cNvPr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4349;p51">
              <a:extLst>
                <a:ext uri="{FF2B5EF4-FFF2-40B4-BE49-F238E27FC236}">
                  <a16:creationId xmlns:a16="http://schemas.microsoft.com/office/drawing/2014/main" id="{A4502C92-53C2-B457-EE44-CC1D34A36209}"/>
                </a:ext>
              </a:extLst>
            </p:cNvPr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4350;p51">
              <a:extLst>
                <a:ext uri="{FF2B5EF4-FFF2-40B4-BE49-F238E27FC236}">
                  <a16:creationId xmlns:a16="http://schemas.microsoft.com/office/drawing/2014/main" id="{9D729D83-D10D-1380-9550-14A481764621}"/>
                </a:ext>
              </a:extLst>
            </p:cNvPr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4351;p51">
              <a:extLst>
                <a:ext uri="{FF2B5EF4-FFF2-40B4-BE49-F238E27FC236}">
                  <a16:creationId xmlns:a16="http://schemas.microsoft.com/office/drawing/2014/main" id="{FDC83A53-AF02-2A2A-91ED-11BA2698A78B}"/>
                </a:ext>
              </a:extLst>
            </p:cNvPr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4352;p51">
              <a:extLst>
                <a:ext uri="{FF2B5EF4-FFF2-40B4-BE49-F238E27FC236}">
                  <a16:creationId xmlns:a16="http://schemas.microsoft.com/office/drawing/2014/main" id="{7470D406-6C59-E95B-46E1-F7C57C7AC057}"/>
                </a:ext>
              </a:extLst>
            </p:cNvPr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4353;p51">
              <a:extLst>
                <a:ext uri="{FF2B5EF4-FFF2-40B4-BE49-F238E27FC236}">
                  <a16:creationId xmlns:a16="http://schemas.microsoft.com/office/drawing/2014/main" id="{05CB02BB-8C5B-F4B0-ECBE-D9304DA229EA}"/>
                </a:ext>
              </a:extLst>
            </p:cNvPr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4354;p51">
              <a:extLst>
                <a:ext uri="{FF2B5EF4-FFF2-40B4-BE49-F238E27FC236}">
                  <a16:creationId xmlns:a16="http://schemas.microsoft.com/office/drawing/2014/main" id="{8CB6E83F-0A8C-C6DB-2368-29ADAA3FA604}"/>
                </a:ext>
              </a:extLst>
            </p:cNvPr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4355;p51">
              <a:extLst>
                <a:ext uri="{FF2B5EF4-FFF2-40B4-BE49-F238E27FC236}">
                  <a16:creationId xmlns:a16="http://schemas.microsoft.com/office/drawing/2014/main" id="{AD21BF60-325B-DCD2-25D6-F3E23D6F3A3D}"/>
                </a:ext>
              </a:extLst>
            </p:cNvPr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4356;p51">
              <a:extLst>
                <a:ext uri="{FF2B5EF4-FFF2-40B4-BE49-F238E27FC236}">
                  <a16:creationId xmlns:a16="http://schemas.microsoft.com/office/drawing/2014/main" id="{530CBBFB-2554-1404-8E90-6C2A36C98C33}"/>
                </a:ext>
              </a:extLst>
            </p:cNvPr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4357;p51">
              <a:extLst>
                <a:ext uri="{FF2B5EF4-FFF2-40B4-BE49-F238E27FC236}">
                  <a16:creationId xmlns:a16="http://schemas.microsoft.com/office/drawing/2014/main" id="{02CC79F0-BC0C-3F74-A5E1-E4EB5251BBBE}"/>
                </a:ext>
              </a:extLst>
            </p:cNvPr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4358;p51">
              <a:extLst>
                <a:ext uri="{FF2B5EF4-FFF2-40B4-BE49-F238E27FC236}">
                  <a16:creationId xmlns:a16="http://schemas.microsoft.com/office/drawing/2014/main" id="{720E0D64-06AC-1A76-5487-C5775CF058B7}"/>
                </a:ext>
              </a:extLst>
            </p:cNvPr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4359;p51">
              <a:extLst>
                <a:ext uri="{FF2B5EF4-FFF2-40B4-BE49-F238E27FC236}">
                  <a16:creationId xmlns:a16="http://schemas.microsoft.com/office/drawing/2014/main" id="{126A00FA-2761-EF9E-46E4-533B6966BAAE}"/>
                </a:ext>
              </a:extLst>
            </p:cNvPr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4360;p51">
              <a:extLst>
                <a:ext uri="{FF2B5EF4-FFF2-40B4-BE49-F238E27FC236}">
                  <a16:creationId xmlns:a16="http://schemas.microsoft.com/office/drawing/2014/main" id="{C4D0A9CB-5D86-87CE-E20C-F9195EEDAB8E}"/>
                </a:ext>
              </a:extLst>
            </p:cNvPr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4361;p51">
              <a:extLst>
                <a:ext uri="{FF2B5EF4-FFF2-40B4-BE49-F238E27FC236}">
                  <a16:creationId xmlns:a16="http://schemas.microsoft.com/office/drawing/2014/main" id="{F160141F-D025-A9CC-9904-B8137F0BB606}"/>
                </a:ext>
              </a:extLst>
            </p:cNvPr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4362;p51">
              <a:extLst>
                <a:ext uri="{FF2B5EF4-FFF2-40B4-BE49-F238E27FC236}">
                  <a16:creationId xmlns:a16="http://schemas.microsoft.com/office/drawing/2014/main" id="{7DB2FB05-CFC8-4A98-C02F-0721F1E6A9DC}"/>
                </a:ext>
              </a:extLst>
            </p:cNvPr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4363;p51">
              <a:extLst>
                <a:ext uri="{FF2B5EF4-FFF2-40B4-BE49-F238E27FC236}">
                  <a16:creationId xmlns:a16="http://schemas.microsoft.com/office/drawing/2014/main" id="{1FAF3786-16EB-2886-B937-BCAB2A6EDCE4}"/>
                </a:ext>
              </a:extLst>
            </p:cNvPr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4364;p51">
              <a:extLst>
                <a:ext uri="{FF2B5EF4-FFF2-40B4-BE49-F238E27FC236}">
                  <a16:creationId xmlns:a16="http://schemas.microsoft.com/office/drawing/2014/main" id="{C084B0CD-5FF7-0FEC-9259-C5FC229E72C1}"/>
                </a:ext>
              </a:extLst>
            </p:cNvPr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4365;p51">
              <a:extLst>
                <a:ext uri="{FF2B5EF4-FFF2-40B4-BE49-F238E27FC236}">
                  <a16:creationId xmlns:a16="http://schemas.microsoft.com/office/drawing/2014/main" id="{A711C66C-1D65-F085-7C68-E65EDC2D96FF}"/>
                </a:ext>
              </a:extLst>
            </p:cNvPr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4366;p51">
              <a:extLst>
                <a:ext uri="{FF2B5EF4-FFF2-40B4-BE49-F238E27FC236}">
                  <a16:creationId xmlns:a16="http://schemas.microsoft.com/office/drawing/2014/main" id="{71C5D20D-E5D2-C194-F6A3-B3CB34F8118D}"/>
                </a:ext>
              </a:extLst>
            </p:cNvPr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4367;p51">
              <a:extLst>
                <a:ext uri="{FF2B5EF4-FFF2-40B4-BE49-F238E27FC236}">
                  <a16:creationId xmlns:a16="http://schemas.microsoft.com/office/drawing/2014/main" id="{845C0866-6E80-A824-257C-E6BF3E3FD41A}"/>
                </a:ext>
              </a:extLst>
            </p:cNvPr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4368;p51">
              <a:extLst>
                <a:ext uri="{FF2B5EF4-FFF2-40B4-BE49-F238E27FC236}">
                  <a16:creationId xmlns:a16="http://schemas.microsoft.com/office/drawing/2014/main" id="{8C78AAA5-679E-0BF6-0D1F-120BEB25E493}"/>
                </a:ext>
              </a:extLst>
            </p:cNvPr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4369;p51">
              <a:extLst>
                <a:ext uri="{FF2B5EF4-FFF2-40B4-BE49-F238E27FC236}">
                  <a16:creationId xmlns:a16="http://schemas.microsoft.com/office/drawing/2014/main" id="{45FE560E-67D2-8DAB-BBDA-226B9EBD86EF}"/>
                </a:ext>
              </a:extLst>
            </p:cNvPr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4370;p51">
              <a:extLst>
                <a:ext uri="{FF2B5EF4-FFF2-40B4-BE49-F238E27FC236}">
                  <a16:creationId xmlns:a16="http://schemas.microsoft.com/office/drawing/2014/main" id="{9C01F2A8-27F2-4B9E-4D17-32BF530F642B}"/>
                </a:ext>
              </a:extLst>
            </p:cNvPr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4371;p51">
              <a:extLst>
                <a:ext uri="{FF2B5EF4-FFF2-40B4-BE49-F238E27FC236}">
                  <a16:creationId xmlns:a16="http://schemas.microsoft.com/office/drawing/2014/main" id="{0ADF6E49-E3BA-76B9-1E47-74457ACB61CF}"/>
                </a:ext>
              </a:extLst>
            </p:cNvPr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4372;p51">
              <a:extLst>
                <a:ext uri="{FF2B5EF4-FFF2-40B4-BE49-F238E27FC236}">
                  <a16:creationId xmlns:a16="http://schemas.microsoft.com/office/drawing/2014/main" id="{31D1C0FB-4879-FB38-5380-47932AB8702E}"/>
                </a:ext>
              </a:extLst>
            </p:cNvPr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4373;p51">
              <a:extLst>
                <a:ext uri="{FF2B5EF4-FFF2-40B4-BE49-F238E27FC236}">
                  <a16:creationId xmlns:a16="http://schemas.microsoft.com/office/drawing/2014/main" id="{D77FC673-3392-839B-2D78-4329C9F2743B}"/>
                </a:ext>
              </a:extLst>
            </p:cNvPr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4374;p51">
              <a:extLst>
                <a:ext uri="{FF2B5EF4-FFF2-40B4-BE49-F238E27FC236}">
                  <a16:creationId xmlns:a16="http://schemas.microsoft.com/office/drawing/2014/main" id="{BCD1B67D-71FB-CE31-8DFA-D704ADDA0D69}"/>
                </a:ext>
              </a:extLst>
            </p:cNvPr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4375;p51">
              <a:extLst>
                <a:ext uri="{FF2B5EF4-FFF2-40B4-BE49-F238E27FC236}">
                  <a16:creationId xmlns:a16="http://schemas.microsoft.com/office/drawing/2014/main" id="{F1D72778-4E29-6311-AF34-ED4B910EF6EE}"/>
                </a:ext>
              </a:extLst>
            </p:cNvPr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4376;p51">
              <a:extLst>
                <a:ext uri="{FF2B5EF4-FFF2-40B4-BE49-F238E27FC236}">
                  <a16:creationId xmlns:a16="http://schemas.microsoft.com/office/drawing/2014/main" id="{C8F8323A-288D-3928-DD5F-0DBA0A0E46EF}"/>
                </a:ext>
              </a:extLst>
            </p:cNvPr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4377;p51">
              <a:extLst>
                <a:ext uri="{FF2B5EF4-FFF2-40B4-BE49-F238E27FC236}">
                  <a16:creationId xmlns:a16="http://schemas.microsoft.com/office/drawing/2014/main" id="{A89FB323-EE6E-30A2-229B-D188CD6EBE0E}"/>
                </a:ext>
              </a:extLst>
            </p:cNvPr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4378;p51">
              <a:extLst>
                <a:ext uri="{FF2B5EF4-FFF2-40B4-BE49-F238E27FC236}">
                  <a16:creationId xmlns:a16="http://schemas.microsoft.com/office/drawing/2014/main" id="{5374312C-D7A4-1BE5-C8FC-690D42BFDC22}"/>
                </a:ext>
              </a:extLst>
            </p:cNvPr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4379;p51">
              <a:extLst>
                <a:ext uri="{FF2B5EF4-FFF2-40B4-BE49-F238E27FC236}">
                  <a16:creationId xmlns:a16="http://schemas.microsoft.com/office/drawing/2014/main" id="{6E014B40-4CE6-E3DD-AC07-0DF6E354C9FB}"/>
                </a:ext>
              </a:extLst>
            </p:cNvPr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4380;p51">
              <a:extLst>
                <a:ext uri="{FF2B5EF4-FFF2-40B4-BE49-F238E27FC236}">
                  <a16:creationId xmlns:a16="http://schemas.microsoft.com/office/drawing/2014/main" id="{BCC5BCBA-6490-C071-60AE-2A84C2D858BE}"/>
                </a:ext>
              </a:extLst>
            </p:cNvPr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4381;p51">
              <a:extLst>
                <a:ext uri="{FF2B5EF4-FFF2-40B4-BE49-F238E27FC236}">
                  <a16:creationId xmlns:a16="http://schemas.microsoft.com/office/drawing/2014/main" id="{1175CAB9-1A11-A15D-133C-B84128A2EEAB}"/>
                </a:ext>
              </a:extLst>
            </p:cNvPr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4382;p51">
              <a:extLst>
                <a:ext uri="{FF2B5EF4-FFF2-40B4-BE49-F238E27FC236}">
                  <a16:creationId xmlns:a16="http://schemas.microsoft.com/office/drawing/2014/main" id="{B453F39E-1341-08F0-8BE7-6C85A3B7096A}"/>
                </a:ext>
              </a:extLst>
            </p:cNvPr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4383;p51">
              <a:extLst>
                <a:ext uri="{FF2B5EF4-FFF2-40B4-BE49-F238E27FC236}">
                  <a16:creationId xmlns:a16="http://schemas.microsoft.com/office/drawing/2014/main" id="{098908F3-7669-F51F-29EE-E33AFCFAF087}"/>
                </a:ext>
              </a:extLst>
            </p:cNvPr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4384;p51">
              <a:extLst>
                <a:ext uri="{FF2B5EF4-FFF2-40B4-BE49-F238E27FC236}">
                  <a16:creationId xmlns:a16="http://schemas.microsoft.com/office/drawing/2014/main" id="{E579E398-376A-72A7-B283-F995FC808967}"/>
                </a:ext>
              </a:extLst>
            </p:cNvPr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4385;p51">
              <a:extLst>
                <a:ext uri="{FF2B5EF4-FFF2-40B4-BE49-F238E27FC236}">
                  <a16:creationId xmlns:a16="http://schemas.microsoft.com/office/drawing/2014/main" id="{D665B178-77EB-5BFA-8007-8C63AF7265AA}"/>
                </a:ext>
              </a:extLst>
            </p:cNvPr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4386;p51">
              <a:extLst>
                <a:ext uri="{FF2B5EF4-FFF2-40B4-BE49-F238E27FC236}">
                  <a16:creationId xmlns:a16="http://schemas.microsoft.com/office/drawing/2014/main" id="{A34BAF33-A871-E3F6-CAA1-4384EFDA977F}"/>
                </a:ext>
              </a:extLst>
            </p:cNvPr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4387;p51">
              <a:extLst>
                <a:ext uri="{FF2B5EF4-FFF2-40B4-BE49-F238E27FC236}">
                  <a16:creationId xmlns:a16="http://schemas.microsoft.com/office/drawing/2014/main" id="{9BD6D3B4-4E29-3CF7-89F0-A62230382336}"/>
                </a:ext>
              </a:extLst>
            </p:cNvPr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4388;p51">
              <a:extLst>
                <a:ext uri="{FF2B5EF4-FFF2-40B4-BE49-F238E27FC236}">
                  <a16:creationId xmlns:a16="http://schemas.microsoft.com/office/drawing/2014/main" id="{2CE697F5-DAAA-E328-6F47-7976146FF3B5}"/>
                </a:ext>
              </a:extLst>
            </p:cNvPr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4389;p51">
              <a:extLst>
                <a:ext uri="{FF2B5EF4-FFF2-40B4-BE49-F238E27FC236}">
                  <a16:creationId xmlns:a16="http://schemas.microsoft.com/office/drawing/2014/main" id="{D8E99140-9F72-53DD-EB5D-5DB01DED5107}"/>
                </a:ext>
              </a:extLst>
            </p:cNvPr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4390;p51">
              <a:extLst>
                <a:ext uri="{FF2B5EF4-FFF2-40B4-BE49-F238E27FC236}">
                  <a16:creationId xmlns:a16="http://schemas.microsoft.com/office/drawing/2014/main" id="{CFE45620-ED2B-6611-52F1-2098F0C7B3EB}"/>
                </a:ext>
              </a:extLst>
            </p:cNvPr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4391;p51">
              <a:extLst>
                <a:ext uri="{FF2B5EF4-FFF2-40B4-BE49-F238E27FC236}">
                  <a16:creationId xmlns:a16="http://schemas.microsoft.com/office/drawing/2014/main" id="{4A51A488-C691-EAD2-9C90-39DBF6BEC8B2}"/>
                </a:ext>
              </a:extLst>
            </p:cNvPr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4392;p51">
              <a:extLst>
                <a:ext uri="{FF2B5EF4-FFF2-40B4-BE49-F238E27FC236}">
                  <a16:creationId xmlns:a16="http://schemas.microsoft.com/office/drawing/2014/main" id="{E58FE1E8-D2E6-40E0-5851-27CE540F7534}"/>
                </a:ext>
              </a:extLst>
            </p:cNvPr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4393;p51">
              <a:extLst>
                <a:ext uri="{FF2B5EF4-FFF2-40B4-BE49-F238E27FC236}">
                  <a16:creationId xmlns:a16="http://schemas.microsoft.com/office/drawing/2014/main" id="{E7F0F262-F8D7-EA0F-8294-1337E1A7AECA}"/>
                </a:ext>
              </a:extLst>
            </p:cNvPr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4394;p51">
              <a:extLst>
                <a:ext uri="{FF2B5EF4-FFF2-40B4-BE49-F238E27FC236}">
                  <a16:creationId xmlns:a16="http://schemas.microsoft.com/office/drawing/2014/main" id="{7AAAFE9F-FCA1-206D-97A3-AFAF5A63EA4A}"/>
                </a:ext>
              </a:extLst>
            </p:cNvPr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4395;p51">
              <a:extLst>
                <a:ext uri="{FF2B5EF4-FFF2-40B4-BE49-F238E27FC236}">
                  <a16:creationId xmlns:a16="http://schemas.microsoft.com/office/drawing/2014/main" id="{EDBE6131-052F-C0AD-ECEA-3680E73DE90D}"/>
                </a:ext>
              </a:extLst>
            </p:cNvPr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4396;p51">
              <a:extLst>
                <a:ext uri="{FF2B5EF4-FFF2-40B4-BE49-F238E27FC236}">
                  <a16:creationId xmlns:a16="http://schemas.microsoft.com/office/drawing/2014/main" id="{F64B3577-3DA7-881A-6493-520CE8A23D12}"/>
                </a:ext>
              </a:extLst>
            </p:cNvPr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4397;p51">
              <a:extLst>
                <a:ext uri="{FF2B5EF4-FFF2-40B4-BE49-F238E27FC236}">
                  <a16:creationId xmlns:a16="http://schemas.microsoft.com/office/drawing/2014/main" id="{F58EC780-FFCF-EE67-A852-538471750ACB}"/>
                </a:ext>
              </a:extLst>
            </p:cNvPr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4398;p51">
              <a:extLst>
                <a:ext uri="{FF2B5EF4-FFF2-40B4-BE49-F238E27FC236}">
                  <a16:creationId xmlns:a16="http://schemas.microsoft.com/office/drawing/2014/main" id="{B0C83526-6C4E-6E39-3DF3-3C84A0F225CF}"/>
                </a:ext>
              </a:extLst>
            </p:cNvPr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4399;p51">
              <a:extLst>
                <a:ext uri="{FF2B5EF4-FFF2-40B4-BE49-F238E27FC236}">
                  <a16:creationId xmlns:a16="http://schemas.microsoft.com/office/drawing/2014/main" id="{D2E130A4-96E3-4939-E465-C734286111A8}"/>
                </a:ext>
              </a:extLst>
            </p:cNvPr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4400;p51">
              <a:extLst>
                <a:ext uri="{FF2B5EF4-FFF2-40B4-BE49-F238E27FC236}">
                  <a16:creationId xmlns:a16="http://schemas.microsoft.com/office/drawing/2014/main" id="{90F357BE-45A5-9DCE-DF2D-520D7B270122}"/>
                </a:ext>
              </a:extLst>
            </p:cNvPr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4401;p51">
              <a:extLst>
                <a:ext uri="{FF2B5EF4-FFF2-40B4-BE49-F238E27FC236}">
                  <a16:creationId xmlns:a16="http://schemas.microsoft.com/office/drawing/2014/main" id="{F4615D7D-B683-5227-9AD4-80EA23E6E978}"/>
                </a:ext>
              </a:extLst>
            </p:cNvPr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4402;p51">
              <a:extLst>
                <a:ext uri="{FF2B5EF4-FFF2-40B4-BE49-F238E27FC236}">
                  <a16:creationId xmlns:a16="http://schemas.microsoft.com/office/drawing/2014/main" id="{2F7719C9-94C7-07E5-D299-E8B035DC016F}"/>
                </a:ext>
              </a:extLst>
            </p:cNvPr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4403;p51">
              <a:extLst>
                <a:ext uri="{FF2B5EF4-FFF2-40B4-BE49-F238E27FC236}">
                  <a16:creationId xmlns:a16="http://schemas.microsoft.com/office/drawing/2014/main" id="{2C51A5C8-63C7-8E88-D1CB-77EE0805067E}"/>
                </a:ext>
              </a:extLst>
            </p:cNvPr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4404;p51">
              <a:extLst>
                <a:ext uri="{FF2B5EF4-FFF2-40B4-BE49-F238E27FC236}">
                  <a16:creationId xmlns:a16="http://schemas.microsoft.com/office/drawing/2014/main" id="{FF548415-A331-AFF6-7144-1678F62D6FBE}"/>
                </a:ext>
              </a:extLst>
            </p:cNvPr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4405;p51">
              <a:extLst>
                <a:ext uri="{FF2B5EF4-FFF2-40B4-BE49-F238E27FC236}">
                  <a16:creationId xmlns:a16="http://schemas.microsoft.com/office/drawing/2014/main" id="{C2E8EDA8-62EB-DC6C-A77A-6B68BD8F034B}"/>
                </a:ext>
              </a:extLst>
            </p:cNvPr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4406;p51">
              <a:extLst>
                <a:ext uri="{FF2B5EF4-FFF2-40B4-BE49-F238E27FC236}">
                  <a16:creationId xmlns:a16="http://schemas.microsoft.com/office/drawing/2014/main" id="{8B162378-4A6A-BED0-A36E-661BD950EBD7}"/>
                </a:ext>
              </a:extLst>
            </p:cNvPr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4407;p51">
              <a:extLst>
                <a:ext uri="{FF2B5EF4-FFF2-40B4-BE49-F238E27FC236}">
                  <a16:creationId xmlns:a16="http://schemas.microsoft.com/office/drawing/2014/main" id="{B07F091B-DEDE-1F59-E9D2-6EB915C179CD}"/>
                </a:ext>
              </a:extLst>
            </p:cNvPr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4408;p51">
              <a:extLst>
                <a:ext uri="{FF2B5EF4-FFF2-40B4-BE49-F238E27FC236}">
                  <a16:creationId xmlns:a16="http://schemas.microsoft.com/office/drawing/2014/main" id="{CCBC96F5-4DAE-3B6D-32EB-646C37321296}"/>
                </a:ext>
              </a:extLst>
            </p:cNvPr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4409;p51">
              <a:extLst>
                <a:ext uri="{FF2B5EF4-FFF2-40B4-BE49-F238E27FC236}">
                  <a16:creationId xmlns:a16="http://schemas.microsoft.com/office/drawing/2014/main" id="{80DA078B-186C-A70C-96AA-29A2479F9363}"/>
                </a:ext>
              </a:extLst>
            </p:cNvPr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4410;p51">
              <a:extLst>
                <a:ext uri="{FF2B5EF4-FFF2-40B4-BE49-F238E27FC236}">
                  <a16:creationId xmlns:a16="http://schemas.microsoft.com/office/drawing/2014/main" id="{B2B1B563-0C72-40FD-8E59-50EE340A0B68}"/>
                </a:ext>
              </a:extLst>
            </p:cNvPr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4411;p51">
              <a:extLst>
                <a:ext uri="{FF2B5EF4-FFF2-40B4-BE49-F238E27FC236}">
                  <a16:creationId xmlns:a16="http://schemas.microsoft.com/office/drawing/2014/main" id="{EC1E1A07-501A-2560-B23D-96656D80E44F}"/>
                </a:ext>
              </a:extLst>
            </p:cNvPr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4412;p51">
              <a:extLst>
                <a:ext uri="{FF2B5EF4-FFF2-40B4-BE49-F238E27FC236}">
                  <a16:creationId xmlns:a16="http://schemas.microsoft.com/office/drawing/2014/main" id="{1AB2F1EB-2D76-88ED-C84D-3840200DA96F}"/>
                </a:ext>
              </a:extLst>
            </p:cNvPr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4413;p51">
              <a:extLst>
                <a:ext uri="{FF2B5EF4-FFF2-40B4-BE49-F238E27FC236}">
                  <a16:creationId xmlns:a16="http://schemas.microsoft.com/office/drawing/2014/main" id="{A40A5732-D9D3-8FE4-EDE5-36CC301BD0AE}"/>
                </a:ext>
              </a:extLst>
            </p:cNvPr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4414;p51">
              <a:extLst>
                <a:ext uri="{FF2B5EF4-FFF2-40B4-BE49-F238E27FC236}">
                  <a16:creationId xmlns:a16="http://schemas.microsoft.com/office/drawing/2014/main" id="{182C9380-71F7-B2B1-2B2E-C804554BAE70}"/>
                </a:ext>
              </a:extLst>
            </p:cNvPr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4415;p51">
              <a:extLst>
                <a:ext uri="{FF2B5EF4-FFF2-40B4-BE49-F238E27FC236}">
                  <a16:creationId xmlns:a16="http://schemas.microsoft.com/office/drawing/2014/main" id="{01811E8C-71A9-587F-CB24-12D471BFFEBF}"/>
                </a:ext>
              </a:extLst>
            </p:cNvPr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4416;p51">
              <a:extLst>
                <a:ext uri="{FF2B5EF4-FFF2-40B4-BE49-F238E27FC236}">
                  <a16:creationId xmlns:a16="http://schemas.microsoft.com/office/drawing/2014/main" id="{AFAFD006-3F71-1FE1-9412-B11CCB7BB493}"/>
                </a:ext>
              </a:extLst>
            </p:cNvPr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4417;p51">
              <a:extLst>
                <a:ext uri="{FF2B5EF4-FFF2-40B4-BE49-F238E27FC236}">
                  <a16:creationId xmlns:a16="http://schemas.microsoft.com/office/drawing/2014/main" id="{B15A717B-B5F9-D403-C223-6EF0FFF4BD63}"/>
                </a:ext>
              </a:extLst>
            </p:cNvPr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4418;p51">
              <a:extLst>
                <a:ext uri="{FF2B5EF4-FFF2-40B4-BE49-F238E27FC236}">
                  <a16:creationId xmlns:a16="http://schemas.microsoft.com/office/drawing/2014/main" id="{39F68F23-4946-BF68-8C44-2A9F7E6EB8EA}"/>
                </a:ext>
              </a:extLst>
            </p:cNvPr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4419;p51">
              <a:extLst>
                <a:ext uri="{FF2B5EF4-FFF2-40B4-BE49-F238E27FC236}">
                  <a16:creationId xmlns:a16="http://schemas.microsoft.com/office/drawing/2014/main" id="{6C417D12-5D1B-BCB0-104C-B9FCCEE608E6}"/>
                </a:ext>
              </a:extLst>
            </p:cNvPr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4420;p51">
              <a:extLst>
                <a:ext uri="{FF2B5EF4-FFF2-40B4-BE49-F238E27FC236}">
                  <a16:creationId xmlns:a16="http://schemas.microsoft.com/office/drawing/2014/main" id="{91124BE5-BE91-12B4-187C-0FAB9B5A365A}"/>
                </a:ext>
              </a:extLst>
            </p:cNvPr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4421;p51">
              <a:extLst>
                <a:ext uri="{FF2B5EF4-FFF2-40B4-BE49-F238E27FC236}">
                  <a16:creationId xmlns:a16="http://schemas.microsoft.com/office/drawing/2014/main" id="{7B04A5AE-CF14-196A-4C9D-D0166785D78F}"/>
                </a:ext>
              </a:extLst>
            </p:cNvPr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4422;p51">
              <a:extLst>
                <a:ext uri="{FF2B5EF4-FFF2-40B4-BE49-F238E27FC236}">
                  <a16:creationId xmlns:a16="http://schemas.microsoft.com/office/drawing/2014/main" id="{1723B92E-4BE3-2BD2-24CD-E60DE137C38C}"/>
                </a:ext>
              </a:extLst>
            </p:cNvPr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4423;p51">
              <a:extLst>
                <a:ext uri="{FF2B5EF4-FFF2-40B4-BE49-F238E27FC236}">
                  <a16:creationId xmlns:a16="http://schemas.microsoft.com/office/drawing/2014/main" id="{18AC85D6-FB40-0BF7-574D-2AB31A136116}"/>
                </a:ext>
              </a:extLst>
            </p:cNvPr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4424;p51">
              <a:extLst>
                <a:ext uri="{FF2B5EF4-FFF2-40B4-BE49-F238E27FC236}">
                  <a16:creationId xmlns:a16="http://schemas.microsoft.com/office/drawing/2014/main" id="{85A6B1FB-0E7C-E04A-B6D4-AD3544E5EEF8}"/>
                </a:ext>
              </a:extLst>
            </p:cNvPr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4425;p51">
              <a:extLst>
                <a:ext uri="{FF2B5EF4-FFF2-40B4-BE49-F238E27FC236}">
                  <a16:creationId xmlns:a16="http://schemas.microsoft.com/office/drawing/2014/main" id="{E43877B0-2BB9-B839-7DDC-D4BB20B55465}"/>
                </a:ext>
              </a:extLst>
            </p:cNvPr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4426;p51">
              <a:extLst>
                <a:ext uri="{FF2B5EF4-FFF2-40B4-BE49-F238E27FC236}">
                  <a16:creationId xmlns:a16="http://schemas.microsoft.com/office/drawing/2014/main" id="{73547EF9-54E7-C030-90FA-B07F76BE62D3}"/>
                </a:ext>
              </a:extLst>
            </p:cNvPr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4427;p51">
              <a:extLst>
                <a:ext uri="{FF2B5EF4-FFF2-40B4-BE49-F238E27FC236}">
                  <a16:creationId xmlns:a16="http://schemas.microsoft.com/office/drawing/2014/main" id="{66161C17-C5A2-DB87-1A7F-7193C85AB8BC}"/>
                </a:ext>
              </a:extLst>
            </p:cNvPr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4428;p51">
              <a:extLst>
                <a:ext uri="{FF2B5EF4-FFF2-40B4-BE49-F238E27FC236}">
                  <a16:creationId xmlns:a16="http://schemas.microsoft.com/office/drawing/2014/main" id="{05CD4253-7C71-A5D0-1A8C-80FAF500B43C}"/>
                </a:ext>
              </a:extLst>
            </p:cNvPr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4429;p51">
              <a:extLst>
                <a:ext uri="{FF2B5EF4-FFF2-40B4-BE49-F238E27FC236}">
                  <a16:creationId xmlns:a16="http://schemas.microsoft.com/office/drawing/2014/main" id="{64CF03E2-2C74-C270-C4E4-10754D0E6B95}"/>
                </a:ext>
              </a:extLst>
            </p:cNvPr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4430;p51">
              <a:extLst>
                <a:ext uri="{FF2B5EF4-FFF2-40B4-BE49-F238E27FC236}">
                  <a16:creationId xmlns:a16="http://schemas.microsoft.com/office/drawing/2014/main" id="{CB72D116-A224-22F3-6026-429C15517A57}"/>
                </a:ext>
              </a:extLst>
            </p:cNvPr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4431;p51">
              <a:extLst>
                <a:ext uri="{FF2B5EF4-FFF2-40B4-BE49-F238E27FC236}">
                  <a16:creationId xmlns:a16="http://schemas.microsoft.com/office/drawing/2014/main" id="{A6569055-001E-A2FB-A523-6E47858FEDF7}"/>
                </a:ext>
              </a:extLst>
            </p:cNvPr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4432;p51">
              <a:extLst>
                <a:ext uri="{FF2B5EF4-FFF2-40B4-BE49-F238E27FC236}">
                  <a16:creationId xmlns:a16="http://schemas.microsoft.com/office/drawing/2014/main" id="{7ACFD589-AF3C-F6B8-3094-9187B0BB3D7F}"/>
                </a:ext>
              </a:extLst>
            </p:cNvPr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4433;p51">
              <a:extLst>
                <a:ext uri="{FF2B5EF4-FFF2-40B4-BE49-F238E27FC236}">
                  <a16:creationId xmlns:a16="http://schemas.microsoft.com/office/drawing/2014/main" id="{620370A7-3554-7487-07F0-EF3805B3FDAA}"/>
                </a:ext>
              </a:extLst>
            </p:cNvPr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4434;p51">
              <a:extLst>
                <a:ext uri="{FF2B5EF4-FFF2-40B4-BE49-F238E27FC236}">
                  <a16:creationId xmlns:a16="http://schemas.microsoft.com/office/drawing/2014/main" id="{BCB8BED1-2AD1-6AB0-7DE5-F1ADA249CEAB}"/>
                </a:ext>
              </a:extLst>
            </p:cNvPr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4435;p51">
              <a:extLst>
                <a:ext uri="{FF2B5EF4-FFF2-40B4-BE49-F238E27FC236}">
                  <a16:creationId xmlns:a16="http://schemas.microsoft.com/office/drawing/2014/main" id="{FE42F173-950B-A29D-E6DA-D102D49C1E2A}"/>
                </a:ext>
              </a:extLst>
            </p:cNvPr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4436;p51">
              <a:extLst>
                <a:ext uri="{FF2B5EF4-FFF2-40B4-BE49-F238E27FC236}">
                  <a16:creationId xmlns:a16="http://schemas.microsoft.com/office/drawing/2014/main" id="{EA6D6673-C7AE-AC82-10F5-AAA3EEA46D2D}"/>
                </a:ext>
              </a:extLst>
            </p:cNvPr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4437;p51">
              <a:extLst>
                <a:ext uri="{FF2B5EF4-FFF2-40B4-BE49-F238E27FC236}">
                  <a16:creationId xmlns:a16="http://schemas.microsoft.com/office/drawing/2014/main" id="{DD02EB0C-3509-F6F2-4C82-FA3CEB17D2EA}"/>
                </a:ext>
              </a:extLst>
            </p:cNvPr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4438;p51">
              <a:extLst>
                <a:ext uri="{FF2B5EF4-FFF2-40B4-BE49-F238E27FC236}">
                  <a16:creationId xmlns:a16="http://schemas.microsoft.com/office/drawing/2014/main" id="{A2BD015A-2802-5F15-4953-82F8FB4BB78B}"/>
                </a:ext>
              </a:extLst>
            </p:cNvPr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4439;p51">
              <a:extLst>
                <a:ext uri="{FF2B5EF4-FFF2-40B4-BE49-F238E27FC236}">
                  <a16:creationId xmlns:a16="http://schemas.microsoft.com/office/drawing/2014/main" id="{1463639E-9564-6B8C-33CF-48BC9B416860}"/>
                </a:ext>
              </a:extLst>
            </p:cNvPr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4440;p51">
              <a:extLst>
                <a:ext uri="{FF2B5EF4-FFF2-40B4-BE49-F238E27FC236}">
                  <a16:creationId xmlns:a16="http://schemas.microsoft.com/office/drawing/2014/main" id="{FDC525A8-A77D-FDC6-9210-69A81873DFD1}"/>
                </a:ext>
              </a:extLst>
            </p:cNvPr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4441;p51">
              <a:extLst>
                <a:ext uri="{FF2B5EF4-FFF2-40B4-BE49-F238E27FC236}">
                  <a16:creationId xmlns:a16="http://schemas.microsoft.com/office/drawing/2014/main" id="{2CED6046-1431-8D16-E097-54187400C4F0}"/>
                </a:ext>
              </a:extLst>
            </p:cNvPr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4442;p51">
              <a:extLst>
                <a:ext uri="{FF2B5EF4-FFF2-40B4-BE49-F238E27FC236}">
                  <a16:creationId xmlns:a16="http://schemas.microsoft.com/office/drawing/2014/main" id="{5339CBB2-EB44-386F-5DAF-4F1111E82F51}"/>
                </a:ext>
              </a:extLst>
            </p:cNvPr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4443;p51">
              <a:extLst>
                <a:ext uri="{FF2B5EF4-FFF2-40B4-BE49-F238E27FC236}">
                  <a16:creationId xmlns:a16="http://schemas.microsoft.com/office/drawing/2014/main" id="{5893E737-FC46-7B6D-222E-D373D359D13D}"/>
                </a:ext>
              </a:extLst>
            </p:cNvPr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4444;p51">
              <a:extLst>
                <a:ext uri="{FF2B5EF4-FFF2-40B4-BE49-F238E27FC236}">
                  <a16:creationId xmlns:a16="http://schemas.microsoft.com/office/drawing/2014/main" id="{70893A2E-6F5D-791D-7096-F7BAF6F397D5}"/>
                </a:ext>
              </a:extLst>
            </p:cNvPr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4445;p51">
              <a:extLst>
                <a:ext uri="{FF2B5EF4-FFF2-40B4-BE49-F238E27FC236}">
                  <a16:creationId xmlns:a16="http://schemas.microsoft.com/office/drawing/2014/main" id="{52FED3AD-DCE7-E8F0-6C7A-AD0F6BDE54CE}"/>
                </a:ext>
              </a:extLst>
            </p:cNvPr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4446;p51">
              <a:extLst>
                <a:ext uri="{FF2B5EF4-FFF2-40B4-BE49-F238E27FC236}">
                  <a16:creationId xmlns:a16="http://schemas.microsoft.com/office/drawing/2014/main" id="{4911C423-AA43-E755-4F5F-0F94BF61E24B}"/>
                </a:ext>
              </a:extLst>
            </p:cNvPr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4447;p51">
              <a:extLst>
                <a:ext uri="{FF2B5EF4-FFF2-40B4-BE49-F238E27FC236}">
                  <a16:creationId xmlns:a16="http://schemas.microsoft.com/office/drawing/2014/main" id="{89CDE611-AF4F-D470-26C5-2263762ADE24}"/>
                </a:ext>
              </a:extLst>
            </p:cNvPr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4448;p51">
              <a:extLst>
                <a:ext uri="{FF2B5EF4-FFF2-40B4-BE49-F238E27FC236}">
                  <a16:creationId xmlns:a16="http://schemas.microsoft.com/office/drawing/2014/main" id="{630DCB25-5374-D5E6-CB59-96E7F626F849}"/>
                </a:ext>
              </a:extLst>
            </p:cNvPr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4449;p51">
              <a:extLst>
                <a:ext uri="{FF2B5EF4-FFF2-40B4-BE49-F238E27FC236}">
                  <a16:creationId xmlns:a16="http://schemas.microsoft.com/office/drawing/2014/main" id="{3A5FC8D7-C737-0DC5-0795-663FA47059F7}"/>
                </a:ext>
              </a:extLst>
            </p:cNvPr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4450;p51">
              <a:extLst>
                <a:ext uri="{FF2B5EF4-FFF2-40B4-BE49-F238E27FC236}">
                  <a16:creationId xmlns:a16="http://schemas.microsoft.com/office/drawing/2014/main" id="{37DCD599-DAC5-4751-B11E-EB34F89AC51F}"/>
                </a:ext>
              </a:extLst>
            </p:cNvPr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4451;p51">
              <a:extLst>
                <a:ext uri="{FF2B5EF4-FFF2-40B4-BE49-F238E27FC236}">
                  <a16:creationId xmlns:a16="http://schemas.microsoft.com/office/drawing/2014/main" id="{2553C1E8-4A48-15BA-ED69-5ED1AAC12A46}"/>
                </a:ext>
              </a:extLst>
            </p:cNvPr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4452;p51">
              <a:extLst>
                <a:ext uri="{FF2B5EF4-FFF2-40B4-BE49-F238E27FC236}">
                  <a16:creationId xmlns:a16="http://schemas.microsoft.com/office/drawing/2014/main" id="{D18964AD-D13A-1FC8-2B7A-6ADEAFF20A8E}"/>
                </a:ext>
              </a:extLst>
            </p:cNvPr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4453;p51">
              <a:extLst>
                <a:ext uri="{FF2B5EF4-FFF2-40B4-BE49-F238E27FC236}">
                  <a16:creationId xmlns:a16="http://schemas.microsoft.com/office/drawing/2014/main" id="{50F5805B-CE86-5C79-EE52-791E730008D2}"/>
                </a:ext>
              </a:extLst>
            </p:cNvPr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4454;p51">
              <a:extLst>
                <a:ext uri="{FF2B5EF4-FFF2-40B4-BE49-F238E27FC236}">
                  <a16:creationId xmlns:a16="http://schemas.microsoft.com/office/drawing/2014/main" id="{20ECE542-2F9A-4699-41C0-AD2919B5EF90}"/>
                </a:ext>
              </a:extLst>
            </p:cNvPr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4455;p51">
              <a:extLst>
                <a:ext uri="{FF2B5EF4-FFF2-40B4-BE49-F238E27FC236}">
                  <a16:creationId xmlns:a16="http://schemas.microsoft.com/office/drawing/2014/main" id="{25AEA549-7420-4423-8305-83D21BF614C6}"/>
                </a:ext>
              </a:extLst>
            </p:cNvPr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4456;p51">
              <a:extLst>
                <a:ext uri="{FF2B5EF4-FFF2-40B4-BE49-F238E27FC236}">
                  <a16:creationId xmlns:a16="http://schemas.microsoft.com/office/drawing/2014/main" id="{5FE373EE-6C58-8925-2289-DB8748857141}"/>
                </a:ext>
              </a:extLst>
            </p:cNvPr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4457;p51">
              <a:extLst>
                <a:ext uri="{FF2B5EF4-FFF2-40B4-BE49-F238E27FC236}">
                  <a16:creationId xmlns:a16="http://schemas.microsoft.com/office/drawing/2014/main" id="{9399AEC9-7716-CA0A-AF51-84A1D298BCDA}"/>
                </a:ext>
              </a:extLst>
            </p:cNvPr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4458;p51">
              <a:extLst>
                <a:ext uri="{FF2B5EF4-FFF2-40B4-BE49-F238E27FC236}">
                  <a16:creationId xmlns:a16="http://schemas.microsoft.com/office/drawing/2014/main" id="{02B33AAD-219E-4D17-7E33-02409BC2FFDC}"/>
                </a:ext>
              </a:extLst>
            </p:cNvPr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4459;p51">
              <a:extLst>
                <a:ext uri="{FF2B5EF4-FFF2-40B4-BE49-F238E27FC236}">
                  <a16:creationId xmlns:a16="http://schemas.microsoft.com/office/drawing/2014/main" id="{A6EE0457-DDED-3682-03BB-1DB7433BBE53}"/>
                </a:ext>
              </a:extLst>
            </p:cNvPr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4460;p51">
              <a:extLst>
                <a:ext uri="{FF2B5EF4-FFF2-40B4-BE49-F238E27FC236}">
                  <a16:creationId xmlns:a16="http://schemas.microsoft.com/office/drawing/2014/main" id="{55995131-8599-47B0-CC80-8F844988577C}"/>
                </a:ext>
              </a:extLst>
            </p:cNvPr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4461;p51">
              <a:extLst>
                <a:ext uri="{FF2B5EF4-FFF2-40B4-BE49-F238E27FC236}">
                  <a16:creationId xmlns:a16="http://schemas.microsoft.com/office/drawing/2014/main" id="{E1048A5A-F1FA-8673-2548-546ACA655B72}"/>
                </a:ext>
              </a:extLst>
            </p:cNvPr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4462;p51">
              <a:extLst>
                <a:ext uri="{FF2B5EF4-FFF2-40B4-BE49-F238E27FC236}">
                  <a16:creationId xmlns:a16="http://schemas.microsoft.com/office/drawing/2014/main" id="{03635BD6-F44C-B7CD-5111-846E811DE9A4}"/>
                </a:ext>
              </a:extLst>
            </p:cNvPr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4463;p51">
              <a:extLst>
                <a:ext uri="{FF2B5EF4-FFF2-40B4-BE49-F238E27FC236}">
                  <a16:creationId xmlns:a16="http://schemas.microsoft.com/office/drawing/2014/main" id="{83BF1A2F-6F72-760D-AF82-9E2D178B0024}"/>
                </a:ext>
              </a:extLst>
            </p:cNvPr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4464;p51">
              <a:extLst>
                <a:ext uri="{FF2B5EF4-FFF2-40B4-BE49-F238E27FC236}">
                  <a16:creationId xmlns:a16="http://schemas.microsoft.com/office/drawing/2014/main" id="{28B92680-BABD-D1CE-474A-F3F129061DF7}"/>
                </a:ext>
              </a:extLst>
            </p:cNvPr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4465;p51">
              <a:extLst>
                <a:ext uri="{FF2B5EF4-FFF2-40B4-BE49-F238E27FC236}">
                  <a16:creationId xmlns:a16="http://schemas.microsoft.com/office/drawing/2014/main" id="{48E155CF-C404-D626-0944-6BBEA39B4879}"/>
                </a:ext>
              </a:extLst>
            </p:cNvPr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4466;p51">
              <a:extLst>
                <a:ext uri="{FF2B5EF4-FFF2-40B4-BE49-F238E27FC236}">
                  <a16:creationId xmlns:a16="http://schemas.microsoft.com/office/drawing/2014/main" id="{825C1BB1-6DC7-BE1C-1E24-EA4FFEA92404}"/>
                </a:ext>
              </a:extLst>
            </p:cNvPr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4467;p51">
              <a:extLst>
                <a:ext uri="{FF2B5EF4-FFF2-40B4-BE49-F238E27FC236}">
                  <a16:creationId xmlns:a16="http://schemas.microsoft.com/office/drawing/2014/main" id="{F450281B-1A6A-B7B0-2588-5949C00B727A}"/>
                </a:ext>
              </a:extLst>
            </p:cNvPr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4468;p51">
              <a:extLst>
                <a:ext uri="{FF2B5EF4-FFF2-40B4-BE49-F238E27FC236}">
                  <a16:creationId xmlns:a16="http://schemas.microsoft.com/office/drawing/2014/main" id="{A18482A4-3ADF-8D80-2A57-CD5AD7238D50}"/>
                </a:ext>
              </a:extLst>
            </p:cNvPr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4469;p51">
              <a:extLst>
                <a:ext uri="{FF2B5EF4-FFF2-40B4-BE49-F238E27FC236}">
                  <a16:creationId xmlns:a16="http://schemas.microsoft.com/office/drawing/2014/main" id="{24CDC73F-DC1B-B78C-8C90-364696127AB9}"/>
                </a:ext>
              </a:extLst>
            </p:cNvPr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4470;p51">
              <a:extLst>
                <a:ext uri="{FF2B5EF4-FFF2-40B4-BE49-F238E27FC236}">
                  <a16:creationId xmlns:a16="http://schemas.microsoft.com/office/drawing/2014/main" id="{3052689D-0B86-B062-C361-C0A72CD46527}"/>
                </a:ext>
              </a:extLst>
            </p:cNvPr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4471;p51">
              <a:extLst>
                <a:ext uri="{FF2B5EF4-FFF2-40B4-BE49-F238E27FC236}">
                  <a16:creationId xmlns:a16="http://schemas.microsoft.com/office/drawing/2014/main" id="{0461FA4B-68C9-C913-F875-A7F949807AB0}"/>
                </a:ext>
              </a:extLst>
            </p:cNvPr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4472;p51">
              <a:extLst>
                <a:ext uri="{FF2B5EF4-FFF2-40B4-BE49-F238E27FC236}">
                  <a16:creationId xmlns:a16="http://schemas.microsoft.com/office/drawing/2014/main" id="{43DAB3A3-09EE-DFC3-410B-F5EDCEB34817}"/>
                </a:ext>
              </a:extLst>
            </p:cNvPr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4473;p51">
              <a:extLst>
                <a:ext uri="{FF2B5EF4-FFF2-40B4-BE49-F238E27FC236}">
                  <a16:creationId xmlns:a16="http://schemas.microsoft.com/office/drawing/2014/main" id="{967A3654-F0DE-74CE-B0BB-C2DFDB786BD1}"/>
                </a:ext>
              </a:extLst>
            </p:cNvPr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4474;p51">
              <a:extLst>
                <a:ext uri="{FF2B5EF4-FFF2-40B4-BE49-F238E27FC236}">
                  <a16:creationId xmlns:a16="http://schemas.microsoft.com/office/drawing/2014/main" id="{82D0A315-8FE5-A5C0-5A54-2CCA761BA8C5}"/>
                </a:ext>
              </a:extLst>
            </p:cNvPr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4475;p51">
              <a:extLst>
                <a:ext uri="{FF2B5EF4-FFF2-40B4-BE49-F238E27FC236}">
                  <a16:creationId xmlns:a16="http://schemas.microsoft.com/office/drawing/2014/main" id="{83AAA92B-2D4C-C610-1D79-64235F1AC44C}"/>
                </a:ext>
              </a:extLst>
            </p:cNvPr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4476;p51">
              <a:extLst>
                <a:ext uri="{FF2B5EF4-FFF2-40B4-BE49-F238E27FC236}">
                  <a16:creationId xmlns:a16="http://schemas.microsoft.com/office/drawing/2014/main" id="{F5500CB4-9E2E-C851-6C76-5240906E5303}"/>
                </a:ext>
              </a:extLst>
            </p:cNvPr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4477;p51">
              <a:extLst>
                <a:ext uri="{FF2B5EF4-FFF2-40B4-BE49-F238E27FC236}">
                  <a16:creationId xmlns:a16="http://schemas.microsoft.com/office/drawing/2014/main" id="{4ACA8A16-B50F-0115-9F57-58BCA7CD0529}"/>
                </a:ext>
              </a:extLst>
            </p:cNvPr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4478;p51">
              <a:extLst>
                <a:ext uri="{FF2B5EF4-FFF2-40B4-BE49-F238E27FC236}">
                  <a16:creationId xmlns:a16="http://schemas.microsoft.com/office/drawing/2014/main" id="{36E14AC6-9ADA-5D81-6EF7-37D25636A757}"/>
                </a:ext>
              </a:extLst>
            </p:cNvPr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4479;p51">
              <a:extLst>
                <a:ext uri="{FF2B5EF4-FFF2-40B4-BE49-F238E27FC236}">
                  <a16:creationId xmlns:a16="http://schemas.microsoft.com/office/drawing/2014/main" id="{80D76BF8-C1E0-C731-C91B-009EBD3E71D1}"/>
                </a:ext>
              </a:extLst>
            </p:cNvPr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4480;p51">
              <a:extLst>
                <a:ext uri="{FF2B5EF4-FFF2-40B4-BE49-F238E27FC236}">
                  <a16:creationId xmlns:a16="http://schemas.microsoft.com/office/drawing/2014/main" id="{000D6313-D2B8-0DA7-49C5-31F5F078880B}"/>
                </a:ext>
              </a:extLst>
            </p:cNvPr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4481;p51">
              <a:extLst>
                <a:ext uri="{FF2B5EF4-FFF2-40B4-BE49-F238E27FC236}">
                  <a16:creationId xmlns:a16="http://schemas.microsoft.com/office/drawing/2014/main" id="{6706A2D7-8EEF-2ADD-E034-EB9795BBF6B0}"/>
                </a:ext>
              </a:extLst>
            </p:cNvPr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4482;p51">
              <a:extLst>
                <a:ext uri="{FF2B5EF4-FFF2-40B4-BE49-F238E27FC236}">
                  <a16:creationId xmlns:a16="http://schemas.microsoft.com/office/drawing/2014/main" id="{3F2A74DA-61FA-34F0-0659-48A3C6243C50}"/>
                </a:ext>
              </a:extLst>
            </p:cNvPr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4483;p51">
              <a:extLst>
                <a:ext uri="{FF2B5EF4-FFF2-40B4-BE49-F238E27FC236}">
                  <a16:creationId xmlns:a16="http://schemas.microsoft.com/office/drawing/2014/main" id="{475DFEB6-4053-09B5-B97E-EC984D8064F1}"/>
                </a:ext>
              </a:extLst>
            </p:cNvPr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4484;p51">
              <a:extLst>
                <a:ext uri="{FF2B5EF4-FFF2-40B4-BE49-F238E27FC236}">
                  <a16:creationId xmlns:a16="http://schemas.microsoft.com/office/drawing/2014/main" id="{A14B173C-6087-E896-B217-D4C972EB71D3}"/>
                </a:ext>
              </a:extLst>
            </p:cNvPr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4485;p51">
              <a:extLst>
                <a:ext uri="{FF2B5EF4-FFF2-40B4-BE49-F238E27FC236}">
                  <a16:creationId xmlns:a16="http://schemas.microsoft.com/office/drawing/2014/main" id="{D856AB66-C0B0-E601-B89E-1F3CB90D68FF}"/>
                </a:ext>
              </a:extLst>
            </p:cNvPr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4486;p51">
              <a:extLst>
                <a:ext uri="{FF2B5EF4-FFF2-40B4-BE49-F238E27FC236}">
                  <a16:creationId xmlns:a16="http://schemas.microsoft.com/office/drawing/2014/main" id="{14AEEA3E-8A5B-A680-22D4-9CA9D740BB92}"/>
                </a:ext>
              </a:extLst>
            </p:cNvPr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4487;p51">
              <a:extLst>
                <a:ext uri="{FF2B5EF4-FFF2-40B4-BE49-F238E27FC236}">
                  <a16:creationId xmlns:a16="http://schemas.microsoft.com/office/drawing/2014/main" id="{CBECA9EE-24E1-11CB-96FD-5D93F205C695}"/>
                </a:ext>
              </a:extLst>
            </p:cNvPr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4488;p51">
              <a:extLst>
                <a:ext uri="{FF2B5EF4-FFF2-40B4-BE49-F238E27FC236}">
                  <a16:creationId xmlns:a16="http://schemas.microsoft.com/office/drawing/2014/main" id="{F0BB9B8E-88D6-18EB-892D-952D401639CA}"/>
                </a:ext>
              </a:extLst>
            </p:cNvPr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4489;p51">
              <a:extLst>
                <a:ext uri="{FF2B5EF4-FFF2-40B4-BE49-F238E27FC236}">
                  <a16:creationId xmlns:a16="http://schemas.microsoft.com/office/drawing/2014/main" id="{334A0F9B-F9BF-85CD-D38D-6A29A357F109}"/>
                </a:ext>
              </a:extLst>
            </p:cNvPr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4490;p51">
              <a:extLst>
                <a:ext uri="{FF2B5EF4-FFF2-40B4-BE49-F238E27FC236}">
                  <a16:creationId xmlns:a16="http://schemas.microsoft.com/office/drawing/2014/main" id="{A1183460-E201-6548-6281-9F57115462BD}"/>
                </a:ext>
              </a:extLst>
            </p:cNvPr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4491;p51">
              <a:extLst>
                <a:ext uri="{FF2B5EF4-FFF2-40B4-BE49-F238E27FC236}">
                  <a16:creationId xmlns:a16="http://schemas.microsoft.com/office/drawing/2014/main" id="{4B18CDF5-5955-6C70-27FF-B3C73BDD375D}"/>
                </a:ext>
              </a:extLst>
            </p:cNvPr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4492;p51">
              <a:extLst>
                <a:ext uri="{FF2B5EF4-FFF2-40B4-BE49-F238E27FC236}">
                  <a16:creationId xmlns:a16="http://schemas.microsoft.com/office/drawing/2014/main" id="{B891F0C8-4984-B76A-C756-FB26F9389458}"/>
                </a:ext>
              </a:extLst>
            </p:cNvPr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4493;p51">
              <a:extLst>
                <a:ext uri="{FF2B5EF4-FFF2-40B4-BE49-F238E27FC236}">
                  <a16:creationId xmlns:a16="http://schemas.microsoft.com/office/drawing/2014/main" id="{C18417D8-D1A5-DC6B-C5CC-1944F52150CD}"/>
                </a:ext>
              </a:extLst>
            </p:cNvPr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4494;p51">
              <a:extLst>
                <a:ext uri="{FF2B5EF4-FFF2-40B4-BE49-F238E27FC236}">
                  <a16:creationId xmlns:a16="http://schemas.microsoft.com/office/drawing/2014/main" id="{BA9838DE-6570-6FA0-B5DC-83401CD9075D}"/>
                </a:ext>
              </a:extLst>
            </p:cNvPr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4495;p51">
              <a:extLst>
                <a:ext uri="{FF2B5EF4-FFF2-40B4-BE49-F238E27FC236}">
                  <a16:creationId xmlns:a16="http://schemas.microsoft.com/office/drawing/2014/main" id="{5DDF3AB3-C071-F1B8-B2FD-D560129BF586}"/>
                </a:ext>
              </a:extLst>
            </p:cNvPr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4496;p51">
              <a:extLst>
                <a:ext uri="{FF2B5EF4-FFF2-40B4-BE49-F238E27FC236}">
                  <a16:creationId xmlns:a16="http://schemas.microsoft.com/office/drawing/2014/main" id="{389108EA-4D59-4E68-F626-DDF78C1B840D}"/>
                </a:ext>
              </a:extLst>
            </p:cNvPr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4497;p51">
              <a:extLst>
                <a:ext uri="{FF2B5EF4-FFF2-40B4-BE49-F238E27FC236}">
                  <a16:creationId xmlns:a16="http://schemas.microsoft.com/office/drawing/2014/main" id="{9A5F194D-DA1C-D90A-9B4F-86CBD9C7F08D}"/>
                </a:ext>
              </a:extLst>
            </p:cNvPr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4498;p51">
              <a:extLst>
                <a:ext uri="{FF2B5EF4-FFF2-40B4-BE49-F238E27FC236}">
                  <a16:creationId xmlns:a16="http://schemas.microsoft.com/office/drawing/2014/main" id="{FAADF907-1045-6070-94A6-A90E64BFE4C0}"/>
                </a:ext>
              </a:extLst>
            </p:cNvPr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4499;p51">
              <a:extLst>
                <a:ext uri="{FF2B5EF4-FFF2-40B4-BE49-F238E27FC236}">
                  <a16:creationId xmlns:a16="http://schemas.microsoft.com/office/drawing/2014/main" id="{9D10AE4D-EDE0-FCD0-E62F-90B2C49E1907}"/>
                </a:ext>
              </a:extLst>
            </p:cNvPr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4500;p51">
              <a:extLst>
                <a:ext uri="{FF2B5EF4-FFF2-40B4-BE49-F238E27FC236}">
                  <a16:creationId xmlns:a16="http://schemas.microsoft.com/office/drawing/2014/main" id="{AD21344B-8854-D615-7536-D7E5E928E6B1}"/>
                </a:ext>
              </a:extLst>
            </p:cNvPr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4501;p51">
              <a:extLst>
                <a:ext uri="{FF2B5EF4-FFF2-40B4-BE49-F238E27FC236}">
                  <a16:creationId xmlns:a16="http://schemas.microsoft.com/office/drawing/2014/main" id="{20AC0C7F-36C7-F2C3-7CFF-40282ADF4702}"/>
                </a:ext>
              </a:extLst>
            </p:cNvPr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4502;p51">
              <a:extLst>
                <a:ext uri="{FF2B5EF4-FFF2-40B4-BE49-F238E27FC236}">
                  <a16:creationId xmlns:a16="http://schemas.microsoft.com/office/drawing/2014/main" id="{4A362E58-395B-893B-D3E6-55125EB204C2}"/>
                </a:ext>
              </a:extLst>
            </p:cNvPr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4503;p51">
              <a:extLst>
                <a:ext uri="{FF2B5EF4-FFF2-40B4-BE49-F238E27FC236}">
                  <a16:creationId xmlns:a16="http://schemas.microsoft.com/office/drawing/2014/main" id="{00DD5AC1-80A2-9CFF-5342-E0810B278A9F}"/>
                </a:ext>
              </a:extLst>
            </p:cNvPr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4504;p51">
              <a:extLst>
                <a:ext uri="{FF2B5EF4-FFF2-40B4-BE49-F238E27FC236}">
                  <a16:creationId xmlns:a16="http://schemas.microsoft.com/office/drawing/2014/main" id="{6C6CC627-CFE1-7BE0-FD75-A3493CD73E6B}"/>
                </a:ext>
              </a:extLst>
            </p:cNvPr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4505;p51">
              <a:extLst>
                <a:ext uri="{FF2B5EF4-FFF2-40B4-BE49-F238E27FC236}">
                  <a16:creationId xmlns:a16="http://schemas.microsoft.com/office/drawing/2014/main" id="{92D42216-B3A8-8B0B-9DCB-9B3FC8A77F74}"/>
                </a:ext>
              </a:extLst>
            </p:cNvPr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4506;p51">
              <a:extLst>
                <a:ext uri="{FF2B5EF4-FFF2-40B4-BE49-F238E27FC236}">
                  <a16:creationId xmlns:a16="http://schemas.microsoft.com/office/drawing/2014/main" id="{C6ACAFAA-DC7C-6751-6F65-4C330AB9A752}"/>
                </a:ext>
              </a:extLst>
            </p:cNvPr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4507;p51">
              <a:extLst>
                <a:ext uri="{FF2B5EF4-FFF2-40B4-BE49-F238E27FC236}">
                  <a16:creationId xmlns:a16="http://schemas.microsoft.com/office/drawing/2014/main" id="{D59D32B1-ABAE-C8B5-5704-B9D613A55D87}"/>
                </a:ext>
              </a:extLst>
            </p:cNvPr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4508;p51">
              <a:extLst>
                <a:ext uri="{FF2B5EF4-FFF2-40B4-BE49-F238E27FC236}">
                  <a16:creationId xmlns:a16="http://schemas.microsoft.com/office/drawing/2014/main" id="{F9219268-7755-3C04-FB09-DA149340DB55}"/>
                </a:ext>
              </a:extLst>
            </p:cNvPr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4509;p51">
              <a:extLst>
                <a:ext uri="{FF2B5EF4-FFF2-40B4-BE49-F238E27FC236}">
                  <a16:creationId xmlns:a16="http://schemas.microsoft.com/office/drawing/2014/main" id="{53A6664F-722F-CF0D-48D4-06F428F66BE2}"/>
                </a:ext>
              </a:extLst>
            </p:cNvPr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4510;p51">
              <a:extLst>
                <a:ext uri="{FF2B5EF4-FFF2-40B4-BE49-F238E27FC236}">
                  <a16:creationId xmlns:a16="http://schemas.microsoft.com/office/drawing/2014/main" id="{900DC483-439F-3F10-9CDC-140F9941CF6C}"/>
                </a:ext>
              </a:extLst>
            </p:cNvPr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4511;p51">
              <a:extLst>
                <a:ext uri="{FF2B5EF4-FFF2-40B4-BE49-F238E27FC236}">
                  <a16:creationId xmlns:a16="http://schemas.microsoft.com/office/drawing/2014/main" id="{9CB0A941-54F1-2868-DA85-BD54A469E616}"/>
                </a:ext>
              </a:extLst>
            </p:cNvPr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4512;p51">
              <a:extLst>
                <a:ext uri="{FF2B5EF4-FFF2-40B4-BE49-F238E27FC236}">
                  <a16:creationId xmlns:a16="http://schemas.microsoft.com/office/drawing/2014/main" id="{103EC71F-8937-E50F-9D0C-05FCA2DEDAD0}"/>
                </a:ext>
              </a:extLst>
            </p:cNvPr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4513;p51">
              <a:extLst>
                <a:ext uri="{FF2B5EF4-FFF2-40B4-BE49-F238E27FC236}">
                  <a16:creationId xmlns:a16="http://schemas.microsoft.com/office/drawing/2014/main" id="{21A89DA0-E830-4B31-48EF-5C998FB504BD}"/>
                </a:ext>
              </a:extLst>
            </p:cNvPr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4514;p51">
              <a:extLst>
                <a:ext uri="{FF2B5EF4-FFF2-40B4-BE49-F238E27FC236}">
                  <a16:creationId xmlns:a16="http://schemas.microsoft.com/office/drawing/2014/main" id="{9D526A49-0933-340C-090F-B7B53AC151C9}"/>
                </a:ext>
              </a:extLst>
            </p:cNvPr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4515;p51">
              <a:extLst>
                <a:ext uri="{FF2B5EF4-FFF2-40B4-BE49-F238E27FC236}">
                  <a16:creationId xmlns:a16="http://schemas.microsoft.com/office/drawing/2014/main" id="{898FCAE6-6306-B036-A284-07B1BB1E6D96}"/>
                </a:ext>
              </a:extLst>
            </p:cNvPr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4516;p51">
              <a:extLst>
                <a:ext uri="{FF2B5EF4-FFF2-40B4-BE49-F238E27FC236}">
                  <a16:creationId xmlns:a16="http://schemas.microsoft.com/office/drawing/2014/main" id="{90C77A10-305F-FC0D-0A3C-643200D99F05}"/>
                </a:ext>
              </a:extLst>
            </p:cNvPr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4517;p51">
              <a:extLst>
                <a:ext uri="{FF2B5EF4-FFF2-40B4-BE49-F238E27FC236}">
                  <a16:creationId xmlns:a16="http://schemas.microsoft.com/office/drawing/2014/main" id="{477AED4C-834D-09F7-7F00-43455F592E73}"/>
                </a:ext>
              </a:extLst>
            </p:cNvPr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4518;p51">
              <a:extLst>
                <a:ext uri="{FF2B5EF4-FFF2-40B4-BE49-F238E27FC236}">
                  <a16:creationId xmlns:a16="http://schemas.microsoft.com/office/drawing/2014/main" id="{95EE91DA-9061-2F47-5A2F-7BA09475A561}"/>
                </a:ext>
              </a:extLst>
            </p:cNvPr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4519;p51">
              <a:extLst>
                <a:ext uri="{FF2B5EF4-FFF2-40B4-BE49-F238E27FC236}">
                  <a16:creationId xmlns:a16="http://schemas.microsoft.com/office/drawing/2014/main" id="{43B9EB08-0EDB-39F4-B3F1-9A9344617149}"/>
                </a:ext>
              </a:extLst>
            </p:cNvPr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4520;p51">
              <a:extLst>
                <a:ext uri="{FF2B5EF4-FFF2-40B4-BE49-F238E27FC236}">
                  <a16:creationId xmlns:a16="http://schemas.microsoft.com/office/drawing/2014/main" id="{299F4CA2-3624-866F-B51E-BF87BD194385}"/>
                </a:ext>
              </a:extLst>
            </p:cNvPr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4521;p51">
              <a:extLst>
                <a:ext uri="{FF2B5EF4-FFF2-40B4-BE49-F238E27FC236}">
                  <a16:creationId xmlns:a16="http://schemas.microsoft.com/office/drawing/2014/main" id="{BB0AA9AF-4D40-F9F9-E2BF-FBEC0F393472}"/>
                </a:ext>
              </a:extLst>
            </p:cNvPr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4522;p51">
              <a:extLst>
                <a:ext uri="{FF2B5EF4-FFF2-40B4-BE49-F238E27FC236}">
                  <a16:creationId xmlns:a16="http://schemas.microsoft.com/office/drawing/2014/main" id="{45EF5A7E-F1C5-BDA9-43B9-B5EB20C6E3B8}"/>
                </a:ext>
              </a:extLst>
            </p:cNvPr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4523;p51">
              <a:extLst>
                <a:ext uri="{FF2B5EF4-FFF2-40B4-BE49-F238E27FC236}">
                  <a16:creationId xmlns:a16="http://schemas.microsoft.com/office/drawing/2014/main" id="{EFF7959C-C5BD-4913-4B18-B04DF7D92993}"/>
                </a:ext>
              </a:extLst>
            </p:cNvPr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4524;p51">
              <a:extLst>
                <a:ext uri="{FF2B5EF4-FFF2-40B4-BE49-F238E27FC236}">
                  <a16:creationId xmlns:a16="http://schemas.microsoft.com/office/drawing/2014/main" id="{9BB1FBB3-9614-CC47-9E8F-35E1D98DCAF3}"/>
                </a:ext>
              </a:extLst>
            </p:cNvPr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4525;p51">
              <a:extLst>
                <a:ext uri="{FF2B5EF4-FFF2-40B4-BE49-F238E27FC236}">
                  <a16:creationId xmlns:a16="http://schemas.microsoft.com/office/drawing/2014/main" id="{1C695D91-9A19-1B9E-0C32-1351DAED8090}"/>
                </a:ext>
              </a:extLst>
            </p:cNvPr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4526;p51">
              <a:extLst>
                <a:ext uri="{FF2B5EF4-FFF2-40B4-BE49-F238E27FC236}">
                  <a16:creationId xmlns:a16="http://schemas.microsoft.com/office/drawing/2014/main" id="{92855167-96D4-A7F2-FC69-AB419412B505}"/>
                </a:ext>
              </a:extLst>
            </p:cNvPr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4527;p51">
              <a:extLst>
                <a:ext uri="{FF2B5EF4-FFF2-40B4-BE49-F238E27FC236}">
                  <a16:creationId xmlns:a16="http://schemas.microsoft.com/office/drawing/2014/main" id="{5DB72274-4648-A9A1-8A39-90E555D45A7D}"/>
                </a:ext>
              </a:extLst>
            </p:cNvPr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4528;p51">
              <a:extLst>
                <a:ext uri="{FF2B5EF4-FFF2-40B4-BE49-F238E27FC236}">
                  <a16:creationId xmlns:a16="http://schemas.microsoft.com/office/drawing/2014/main" id="{E08177E8-27BA-E1F6-206C-BDE025346A06}"/>
                </a:ext>
              </a:extLst>
            </p:cNvPr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4529;p51">
              <a:extLst>
                <a:ext uri="{FF2B5EF4-FFF2-40B4-BE49-F238E27FC236}">
                  <a16:creationId xmlns:a16="http://schemas.microsoft.com/office/drawing/2014/main" id="{678F46F7-B51E-8F0C-4297-F1E5B1C70D89}"/>
                </a:ext>
              </a:extLst>
            </p:cNvPr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4530;p51">
              <a:extLst>
                <a:ext uri="{FF2B5EF4-FFF2-40B4-BE49-F238E27FC236}">
                  <a16:creationId xmlns:a16="http://schemas.microsoft.com/office/drawing/2014/main" id="{391501FA-4B16-A762-4537-E943C9080188}"/>
                </a:ext>
              </a:extLst>
            </p:cNvPr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4531;p51">
              <a:extLst>
                <a:ext uri="{FF2B5EF4-FFF2-40B4-BE49-F238E27FC236}">
                  <a16:creationId xmlns:a16="http://schemas.microsoft.com/office/drawing/2014/main" id="{E5488C54-FA8E-2172-6E6E-61E70008214C}"/>
                </a:ext>
              </a:extLst>
            </p:cNvPr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4532;p51">
              <a:extLst>
                <a:ext uri="{FF2B5EF4-FFF2-40B4-BE49-F238E27FC236}">
                  <a16:creationId xmlns:a16="http://schemas.microsoft.com/office/drawing/2014/main" id="{BB879C32-8842-3BBF-34CE-511D4A660862}"/>
                </a:ext>
              </a:extLst>
            </p:cNvPr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4533;p51">
              <a:extLst>
                <a:ext uri="{FF2B5EF4-FFF2-40B4-BE49-F238E27FC236}">
                  <a16:creationId xmlns:a16="http://schemas.microsoft.com/office/drawing/2014/main" id="{59100487-DD0D-51D1-EFE0-00B3F2F850DB}"/>
                </a:ext>
              </a:extLst>
            </p:cNvPr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4534;p51">
              <a:extLst>
                <a:ext uri="{FF2B5EF4-FFF2-40B4-BE49-F238E27FC236}">
                  <a16:creationId xmlns:a16="http://schemas.microsoft.com/office/drawing/2014/main" id="{748FBD8F-8F06-5174-FF69-11E9EA549ADD}"/>
                </a:ext>
              </a:extLst>
            </p:cNvPr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4535;p51">
              <a:extLst>
                <a:ext uri="{FF2B5EF4-FFF2-40B4-BE49-F238E27FC236}">
                  <a16:creationId xmlns:a16="http://schemas.microsoft.com/office/drawing/2014/main" id="{5489726B-5F17-D4FC-A887-9E961FED3247}"/>
                </a:ext>
              </a:extLst>
            </p:cNvPr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4536;p51">
              <a:extLst>
                <a:ext uri="{FF2B5EF4-FFF2-40B4-BE49-F238E27FC236}">
                  <a16:creationId xmlns:a16="http://schemas.microsoft.com/office/drawing/2014/main" id="{98229DBB-41A7-12CB-7D1E-E4325C36A13D}"/>
                </a:ext>
              </a:extLst>
            </p:cNvPr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4537;p51">
              <a:extLst>
                <a:ext uri="{FF2B5EF4-FFF2-40B4-BE49-F238E27FC236}">
                  <a16:creationId xmlns:a16="http://schemas.microsoft.com/office/drawing/2014/main" id="{ADC63B88-B87D-9D54-1170-15B6828DA753}"/>
                </a:ext>
              </a:extLst>
            </p:cNvPr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4538;p51">
              <a:extLst>
                <a:ext uri="{FF2B5EF4-FFF2-40B4-BE49-F238E27FC236}">
                  <a16:creationId xmlns:a16="http://schemas.microsoft.com/office/drawing/2014/main" id="{00666EA0-1258-7775-171D-C04D7895636D}"/>
                </a:ext>
              </a:extLst>
            </p:cNvPr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4539;p51">
              <a:extLst>
                <a:ext uri="{FF2B5EF4-FFF2-40B4-BE49-F238E27FC236}">
                  <a16:creationId xmlns:a16="http://schemas.microsoft.com/office/drawing/2014/main" id="{744D63E5-96C5-5202-FB52-4F066929B238}"/>
                </a:ext>
              </a:extLst>
            </p:cNvPr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4540;p51">
              <a:extLst>
                <a:ext uri="{FF2B5EF4-FFF2-40B4-BE49-F238E27FC236}">
                  <a16:creationId xmlns:a16="http://schemas.microsoft.com/office/drawing/2014/main" id="{3E27D2DE-0156-B9AE-7288-7649CE973C44}"/>
                </a:ext>
              </a:extLst>
            </p:cNvPr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4541;p51">
              <a:extLst>
                <a:ext uri="{FF2B5EF4-FFF2-40B4-BE49-F238E27FC236}">
                  <a16:creationId xmlns:a16="http://schemas.microsoft.com/office/drawing/2014/main" id="{C867E0EE-936B-9847-9273-22561B2A4D3C}"/>
                </a:ext>
              </a:extLst>
            </p:cNvPr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4542;p51">
              <a:extLst>
                <a:ext uri="{FF2B5EF4-FFF2-40B4-BE49-F238E27FC236}">
                  <a16:creationId xmlns:a16="http://schemas.microsoft.com/office/drawing/2014/main" id="{691FE385-1335-5600-6C0B-23D1AAE06348}"/>
                </a:ext>
              </a:extLst>
            </p:cNvPr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4543;p51">
              <a:extLst>
                <a:ext uri="{FF2B5EF4-FFF2-40B4-BE49-F238E27FC236}">
                  <a16:creationId xmlns:a16="http://schemas.microsoft.com/office/drawing/2014/main" id="{B0793F2E-1B1F-342A-6357-1744335EEB57}"/>
                </a:ext>
              </a:extLst>
            </p:cNvPr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4544;p51">
              <a:extLst>
                <a:ext uri="{FF2B5EF4-FFF2-40B4-BE49-F238E27FC236}">
                  <a16:creationId xmlns:a16="http://schemas.microsoft.com/office/drawing/2014/main" id="{A61E6260-BDD1-8CB1-9F04-F85E8EAD238E}"/>
                </a:ext>
              </a:extLst>
            </p:cNvPr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4545;p51">
              <a:extLst>
                <a:ext uri="{FF2B5EF4-FFF2-40B4-BE49-F238E27FC236}">
                  <a16:creationId xmlns:a16="http://schemas.microsoft.com/office/drawing/2014/main" id="{55666C42-8CBA-AE91-ED48-2AD84D75265F}"/>
                </a:ext>
              </a:extLst>
            </p:cNvPr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4546;p51">
              <a:extLst>
                <a:ext uri="{FF2B5EF4-FFF2-40B4-BE49-F238E27FC236}">
                  <a16:creationId xmlns:a16="http://schemas.microsoft.com/office/drawing/2014/main" id="{0334A7E0-9A43-E6AF-69BE-BE4A7750C6FA}"/>
                </a:ext>
              </a:extLst>
            </p:cNvPr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4547;p51">
              <a:extLst>
                <a:ext uri="{FF2B5EF4-FFF2-40B4-BE49-F238E27FC236}">
                  <a16:creationId xmlns:a16="http://schemas.microsoft.com/office/drawing/2014/main" id="{45FD0B52-C7A0-9B2A-58A6-A90AEC2C4174}"/>
                </a:ext>
              </a:extLst>
            </p:cNvPr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4548;p51">
              <a:extLst>
                <a:ext uri="{FF2B5EF4-FFF2-40B4-BE49-F238E27FC236}">
                  <a16:creationId xmlns:a16="http://schemas.microsoft.com/office/drawing/2014/main" id="{23FA7314-7598-2975-EFD5-3758DB5B9653}"/>
                </a:ext>
              </a:extLst>
            </p:cNvPr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4549;p51">
              <a:extLst>
                <a:ext uri="{FF2B5EF4-FFF2-40B4-BE49-F238E27FC236}">
                  <a16:creationId xmlns:a16="http://schemas.microsoft.com/office/drawing/2014/main" id="{2D5433C8-D396-3201-215E-A83F45E39925}"/>
                </a:ext>
              </a:extLst>
            </p:cNvPr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4550;p51">
              <a:extLst>
                <a:ext uri="{FF2B5EF4-FFF2-40B4-BE49-F238E27FC236}">
                  <a16:creationId xmlns:a16="http://schemas.microsoft.com/office/drawing/2014/main" id="{6D1638F6-8223-9D0D-1CB5-5B08818F0746}"/>
                </a:ext>
              </a:extLst>
            </p:cNvPr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4551;p51">
              <a:extLst>
                <a:ext uri="{FF2B5EF4-FFF2-40B4-BE49-F238E27FC236}">
                  <a16:creationId xmlns:a16="http://schemas.microsoft.com/office/drawing/2014/main" id="{A819DEEB-CF7B-56D6-767E-419C876CC31C}"/>
                </a:ext>
              </a:extLst>
            </p:cNvPr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4552;p51">
              <a:extLst>
                <a:ext uri="{FF2B5EF4-FFF2-40B4-BE49-F238E27FC236}">
                  <a16:creationId xmlns:a16="http://schemas.microsoft.com/office/drawing/2014/main" id="{FB0F99AF-59F0-A0F0-B942-2E9EE65475DB}"/>
                </a:ext>
              </a:extLst>
            </p:cNvPr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4553;p51">
              <a:extLst>
                <a:ext uri="{FF2B5EF4-FFF2-40B4-BE49-F238E27FC236}">
                  <a16:creationId xmlns:a16="http://schemas.microsoft.com/office/drawing/2014/main" id="{5C3D6670-3F70-8C73-FB6B-6E09A2054011}"/>
                </a:ext>
              </a:extLst>
            </p:cNvPr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4554;p51">
              <a:extLst>
                <a:ext uri="{FF2B5EF4-FFF2-40B4-BE49-F238E27FC236}">
                  <a16:creationId xmlns:a16="http://schemas.microsoft.com/office/drawing/2014/main" id="{29FB0A45-8FC3-8AA3-BBBA-02409F5934B5}"/>
                </a:ext>
              </a:extLst>
            </p:cNvPr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4555;p51">
              <a:extLst>
                <a:ext uri="{FF2B5EF4-FFF2-40B4-BE49-F238E27FC236}">
                  <a16:creationId xmlns:a16="http://schemas.microsoft.com/office/drawing/2014/main" id="{568AA966-B7C3-62F5-E14B-F816AD6675D5}"/>
                </a:ext>
              </a:extLst>
            </p:cNvPr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4556;p51">
              <a:extLst>
                <a:ext uri="{FF2B5EF4-FFF2-40B4-BE49-F238E27FC236}">
                  <a16:creationId xmlns:a16="http://schemas.microsoft.com/office/drawing/2014/main" id="{32F56CB9-4D43-2039-3BB2-003073985429}"/>
                </a:ext>
              </a:extLst>
            </p:cNvPr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4557;p51">
              <a:extLst>
                <a:ext uri="{FF2B5EF4-FFF2-40B4-BE49-F238E27FC236}">
                  <a16:creationId xmlns:a16="http://schemas.microsoft.com/office/drawing/2014/main" id="{2FB0988A-1D29-15B6-A4B9-5A4E42F79334}"/>
                </a:ext>
              </a:extLst>
            </p:cNvPr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4558;p51">
              <a:extLst>
                <a:ext uri="{FF2B5EF4-FFF2-40B4-BE49-F238E27FC236}">
                  <a16:creationId xmlns:a16="http://schemas.microsoft.com/office/drawing/2014/main" id="{2EEA46BC-2812-8468-7B4E-1BF7FE76EF62}"/>
                </a:ext>
              </a:extLst>
            </p:cNvPr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4559;p51">
              <a:extLst>
                <a:ext uri="{FF2B5EF4-FFF2-40B4-BE49-F238E27FC236}">
                  <a16:creationId xmlns:a16="http://schemas.microsoft.com/office/drawing/2014/main" id="{AEE9C948-5204-1750-2A8B-C779302B7B1F}"/>
                </a:ext>
              </a:extLst>
            </p:cNvPr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4560;p51">
              <a:extLst>
                <a:ext uri="{FF2B5EF4-FFF2-40B4-BE49-F238E27FC236}">
                  <a16:creationId xmlns:a16="http://schemas.microsoft.com/office/drawing/2014/main" id="{C7D07A4E-19E7-E37C-7A83-6263D854C450}"/>
                </a:ext>
              </a:extLst>
            </p:cNvPr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4561;p51">
              <a:extLst>
                <a:ext uri="{FF2B5EF4-FFF2-40B4-BE49-F238E27FC236}">
                  <a16:creationId xmlns:a16="http://schemas.microsoft.com/office/drawing/2014/main" id="{EEBAD6EF-75A3-BFB0-BE68-AAFF2B14C39A}"/>
                </a:ext>
              </a:extLst>
            </p:cNvPr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4562;p51">
              <a:extLst>
                <a:ext uri="{FF2B5EF4-FFF2-40B4-BE49-F238E27FC236}">
                  <a16:creationId xmlns:a16="http://schemas.microsoft.com/office/drawing/2014/main" id="{FF86B065-A212-E0FA-DAD2-ADFF07207F8E}"/>
                </a:ext>
              </a:extLst>
            </p:cNvPr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4563;p51">
              <a:extLst>
                <a:ext uri="{FF2B5EF4-FFF2-40B4-BE49-F238E27FC236}">
                  <a16:creationId xmlns:a16="http://schemas.microsoft.com/office/drawing/2014/main" id="{331BDDEC-13C5-DE5E-8C60-DB3F8C58E271}"/>
                </a:ext>
              </a:extLst>
            </p:cNvPr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4564;p51">
              <a:extLst>
                <a:ext uri="{FF2B5EF4-FFF2-40B4-BE49-F238E27FC236}">
                  <a16:creationId xmlns:a16="http://schemas.microsoft.com/office/drawing/2014/main" id="{7FD65CA1-3520-6286-D9D1-4A2DC3D5B2B3}"/>
                </a:ext>
              </a:extLst>
            </p:cNvPr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4565;p51">
              <a:extLst>
                <a:ext uri="{FF2B5EF4-FFF2-40B4-BE49-F238E27FC236}">
                  <a16:creationId xmlns:a16="http://schemas.microsoft.com/office/drawing/2014/main" id="{781DDC0F-8ACA-9A56-575C-8681F392F0D9}"/>
                </a:ext>
              </a:extLst>
            </p:cNvPr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4566;p51">
              <a:extLst>
                <a:ext uri="{FF2B5EF4-FFF2-40B4-BE49-F238E27FC236}">
                  <a16:creationId xmlns:a16="http://schemas.microsoft.com/office/drawing/2014/main" id="{8979922A-2081-9214-F549-0F99187C9669}"/>
                </a:ext>
              </a:extLst>
            </p:cNvPr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4567;p51">
              <a:extLst>
                <a:ext uri="{FF2B5EF4-FFF2-40B4-BE49-F238E27FC236}">
                  <a16:creationId xmlns:a16="http://schemas.microsoft.com/office/drawing/2014/main" id="{C9E2A268-CA24-4C9F-9391-6B8BB4362E94}"/>
                </a:ext>
              </a:extLst>
            </p:cNvPr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4568;p51">
              <a:extLst>
                <a:ext uri="{FF2B5EF4-FFF2-40B4-BE49-F238E27FC236}">
                  <a16:creationId xmlns:a16="http://schemas.microsoft.com/office/drawing/2014/main" id="{C7086A86-EB18-C03A-3B2E-3636C5483EFB}"/>
                </a:ext>
              </a:extLst>
            </p:cNvPr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4569;p51">
              <a:extLst>
                <a:ext uri="{FF2B5EF4-FFF2-40B4-BE49-F238E27FC236}">
                  <a16:creationId xmlns:a16="http://schemas.microsoft.com/office/drawing/2014/main" id="{DF62BB28-CEC4-FD95-3915-92914506A8CF}"/>
                </a:ext>
              </a:extLst>
            </p:cNvPr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4570;p51">
              <a:extLst>
                <a:ext uri="{FF2B5EF4-FFF2-40B4-BE49-F238E27FC236}">
                  <a16:creationId xmlns:a16="http://schemas.microsoft.com/office/drawing/2014/main" id="{EC09A52C-58BB-14E2-6171-AB5F06C45564}"/>
                </a:ext>
              </a:extLst>
            </p:cNvPr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4571;p51">
              <a:extLst>
                <a:ext uri="{FF2B5EF4-FFF2-40B4-BE49-F238E27FC236}">
                  <a16:creationId xmlns:a16="http://schemas.microsoft.com/office/drawing/2014/main" id="{E9D5FE10-2B84-53B2-6FF2-1B71CA06D89A}"/>
                </a:ext>
              </a:extLst>
            </p:cNvPr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4572;p51">
              <a:extLst>
                <a:ext uri="{FF2B5EF4-FFF2-40B4-BE49-F238E27FC236}">
                  <a16:creationId xmlns:a16="http://schemas.microsoft.com/office/drawing/2014/main" id="{02203FF2-0231-10DE-F292-6BECEB031D7A}"/>
                </a:ext>
              </a:extLst>
            </p:cNvPr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4573;p51">
              <a:extLst>
                <a:ext uri="{FF2B5EF4-FFF2-40B4-BE49-F238E27FC236}">
                  <a16:creationId xmlns:a16="http://schemas.microsoft.com/office/drawing/2014/main" id="{591140D8-4986-C7F7-F07F-8631D9098601}"/>
                </a:ext>
              </a:extLst>
            </p:cNvPr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4574;p51">
              <a:extLst>
                <a:ext uri="{FF2B5EF4-FFF2-40B4-BE49-F238E27FC236}">
                  <a16:creationId xmlns:a16="http://schemas.microsoft.com/office/drawing/2014/main" id="{8D93DD95-59F3-903C-0414-32E736AEFAFF}"/>
                </a:ext>
              </a:extLst>
            </p:cNvPr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4575;p51">
              <a:extLst>
                <a:ext uri="{FF2B5EF4-FFF2-40B4-BE49-F238E27FC236}">
                  <a16:creationId xmlns:a16="http://schemas.microsoft.com/office/drawing/2014/main" id="{8C480ADE-F084-7253-BCF4-4DB1B1DD42DA}"/>
                </a:ext>
              </a:extLst>
            </p:cNvPr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4576;p51">
              <a:extLst>
                <a:ext uri="{FF2B5EF4-FFF2-40B4-BE49-F238E27FC236}">
                  <a16:creationId xmlns:a16="http://schemas.microsoft.com/office/drawing/2014/main" id="{D67240FC-AB10-22CD-FF4A-FC0DC2AA8E6F}"/>
                </a:ext>
              </a:extLst>
            </p:cNvPr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4577;p51">
              <a:extLst>
                <a:ext uri="{FF2B5EF4-FFF2-40B4-BE49-F238E27FC236}">
                  <a16:creationId xmlns:a16="http://schemas.microsoft.com/office/drawing/2014/main" id="{01AC5C1A-BAAC-7E21-FD2C-6D0C51D8CAC2}"/>
                </a:ext>
              </a:extLst>
            </p:cNvPr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4578;p51">
              <a:extLst>
                <a:ext uri="{FF2B5EF4-FFF2-40B4-BE49-F238E27FC236}">
                  <a16:creationId xmlns:a16="http://schemas.microsoft.com/office/drawing/2014/main" id="{BDDB43B0-BEC7-46F0-B9A0-95FD349F82B4}"/>
                </a:ext>
              </a:extLst>
            </p:cNvPr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4579;p51">
              <a:extLst>
                <a:ext uri="{FF2B5EF4-FFF2-40B4-BE49-F238E27FC236}">
                  <a16:creationId xmlns:a16="http://schemas.microsoft.com/office/drawing/2014/main" id="{F9684F64-52CC-3D54-BA2D-948309406623}"/>
                </a:ext>
              </a:extLst>
            </p:cNvPr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4580;p51">
              <a:extLst>
                <a:ext uri="{FF2B5EF4-FFF2-40B4-BE49-F238E27FC236}">
                  <a16:creationId xmlns:a16="http://schemas.microsoft.com/office/drawing/2014/main" id="{8C03E372-332E-1AED-6773-D869ED4240CB}"/>
                </a:ext>
              </a:extLst>
            </p:cNvPr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4581;p51">
              <a:extLst>
                <a:ext uri="{FF2B5EF4-FFF2-40B4-BE49-F238E27FC236}">
                  <a16:creationId xmlns:a16="http://schemas.microsoft.com/office/drawing/2014/main" id="{CE7880C4-D588-186F-0953-1EC87FFA0F46}"/>
                </a:ext>
              </a:extLst>
            </p:cNvPr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4582;p51">
              <a:extLst>
                <a:ext uri="{FF2B5EF4-FFF2-40B4-BE49-F238E27FC236}">
                  <a16:creationId xmlns:a16="http://schemas.microsoft.com/office/drawing/2014/main" id="{74B1C059-2AC8-BD84-EF53-BDD6C475CEB1}"/>
                </a:ext>
              </a:extLst>
            </p:cNvPr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4583;p51">
              <a:extLst>
                <a:ext uri="{FF2B5EF4-FFF2-40B4-BE49-F238E27FC236}">
                  <a16:creationId xmlns:a16="http://schemas.microsoft.com/office/drawing/2014/main" id="{746BCB6E-F657-34AE-C2F3-3EA0734AE144}"/>
                </a:ext>
              </a:extLst>
            </p:cNvPr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4584;p51">
              <a:extLst>
                <a:ext uri="{FF2B5EF4-FFF2-40B4-BE49-F238E27FC236}">
                  <a16:creationId xmlns:a16="http://schemas.microsoft.com/office/drawing/2014/main" id="{1695AF16-C1E2-6D07-FDC5-54BB4D2C90B5}"/>
                </a:ext>
              </a:extLst>
            </p:cNvPr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4585;p51">
              <a:extLst>
                <a:ext uri="{FF2B5EF4-FFF2-40B4-BE49-F238E27FC236}">
                  <a16:creationId xmlns:a16="http://schemas.microsoft.com/office/drawing/2014/main" id="{8A6A5CED-760A-F70F-B8FD-613CB41E61B6}"/>
                </a:ext>
              </a:extLst>
            </p:cNvPr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4586;p51">
              <a:extLst>
                <a:ext uri="{FF2B5EF4-FFF2-40B4-BE49-F238E27FC236}">
                  <a16:creationId xmlns:a16="http://schemas.microsoft.com/office/drawing/2014/main" id="{F0937F21-E200-EC80-12AE-2C09C84E6E64}"/>
                </a:ext>
              </a:extLst>
            </p:cNvPr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4587;p51">
              <a:extLst>
                <a:ext uri="{FF2B5EF4-FFF2-40B4-BE49-F238E27FC236}">
                  <a16:creationId xmlns:a16="http://schemas.microsoft.com/office/drawing/2014/main" id="{09D5B58C-486B-DE97-BE7A-31C326E66AF0}"/>
                </a:ext>
              </a:extLst>
            </p:cNvPr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588;p51">
              <a:extLst>
                <a:ext uri="{FF2B5EF4-FFF2-40B4-BE49-F238E27FC236}">
                  <a16:creationId xmlns:a16="http://schemas.microsoft.com/office/drawing/2014/main" id="{806FF20A-546B-7FF4-AC8D-76B414694253}"/>
                </a:ext>
              </a:extLst>
            </p:cNvPr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589;p51">
              <a:extLst>
                <a:ext uri="{FF2B5EF4-FFF2-40B4-BE49-F238E27FC236}">
                  <a16:creationId xmlns:a16="http://schemas.microsoft.com/office/drawing/2014/main" id="{842EF670-E1B2-00F4-A40B-F4DE3C1ACB96}"/>
                </a:ext>
              </a:extLst>
            </p:cNvPr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4590;p51">
              <a:extLst>
                <a:ext uri="{FF2B5EF4-FFF2-40B4-BE49-F238E27FC236}">
                  <a16:creationId xmlns:a16="http://schemas.microsoft.com/office/drawing/2014/main" id="{87D9FF82-34F9-63FA-440E-290A528EC3C5}"/>
                </a:ext>
              </a:extLst>
            </p:cNvPr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591;p51">
              <a:extLst>
                <a:ext uri="{FF2B5EF4-FFF2-40B4-BE49-F238E27FC236}">
                  <a16:creationId xmlns:a16="http://schemas.microsoft.com/office/drawing/2014/main" id="{52AFDBC4-E371-BCBA-D64D-4B7327D03D42}"/>
                </a:ext>
              </a:extLst>
            </p:cNvPr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592;p51">
              <a:extLst>
                <a:ext uri="{FF2B5EF4-FFF2-40B4-BE49-F238E27FC236}">
                  <a16:creationId xmlns:a16="http://schemas.microsoft.com/office/drawing/2014/main" id="{52B3A726-1DFB-5A1D-0CEC-D76534681FBD}"/>
                </a:ext>
              </a:extLst>
            </p:cNvPr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593;p51">
              <a:extLst>
                <a:ext uri="{FF2B5EF4-FFF2-40B4-BE49-F238E27FC236}">
                  <a16:creationId xmlns:a16="http://schemas.microsoft.com/office/drawing/2014/main" id="{907361D2-5CCA-0E27-089D-D69CD7D660B4}"/>
                </a:ext>
              </a:extLst>
            </p:cNvPr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594;p51">
              <a:extLst>
                <a:ext uri="{FF2B5EF4-FFF2-40B4-BE49-F238E27FC236}">
                  <a16:creationId xmlns:a16="http://schemas.microsoft.com/office/drawing/2014/main" id="{66C235A5-87DD-652F-9209-E54339968D2F}"/>
                </a:ext>
              </a:extLst>
            </p:cNvPr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595;p51">
              <a:extLst>
                <a:ext uri="{FF2B5EF4-FFF2-40B4-BE49-F238E27FC236}">
                  <a16:creationId xmlns:a16="http://schemas.microsoft.com/office/drawing/2014/main" id="{72A721EE-3870-419E-8E8A-C03FCC4BBFF1}"/>
                </a:ext>
              </a:extLst>
            </p:cNvPr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596;p51">
              <a:extLst>
                <a:ext uri="{FF2B5EF4-FFF2-40B4-BE49-F238E27FC236}">
                  <a16:creationId xmlns:a16="http://schemas.microsoft.com/office/drawing/2014/main" id="{2DF7A77F-684E-F6DE-6A6A-24BB321D20E1}"/>
                </a:ext>
              </a:extLst>
            </p:cNvPr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597;p51">
              <a:extLst>
                <a:ext uri="{FF2B5EF4-FFF2-40B4-BE49-F238E27FC236}">
                  <a16:creationId xmlns:a16="http://schemas.microsoft.com/office/drawing/2014/main" id="{3BFED70E-A65F-6E22-8A63-960399853B12}"/>
                </a:ext>
              </a:extLst>
            </p:cNvPr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598;p51">
              <a:extLst>
                <a:ext uri="{FF2B5EF4-FFF2-40B4-BE49-F238E27FC236}">
                  <a16:creationId xmlns:a16="http://schemas.microsoft.com/office/drawing/2014/main" id="{4A31AB0F-8557-6027-9EA0-A639B0C45168}"/>
                </a:ext>
              </a:extLst>
            </p:cNvPr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599;p51">
              <a:extLst>
                <a:ext uri="{FF2B5EF4-FFF2-40B4-BE49-F238E27FC236}">
                  <a16:creationId xmlns:a16="http://schemas.microsoft.com/office/drawing/2014/main" id="{4FE9E43F-5EE1-9D91-761B-AED4E1144AA7}"/>
                </a:ext>
              </a:extLst>
            </p:cNvPr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600;p51">
              <a:extLst>
                <a:ext uri="{FF2B5EF4-FFF2-40B4-BE49-F238E27FC236}">
                  <a16:creationId xmlns:a16="http://schemas.microsoft.com/office/drawing/2014/main" id="{3CB83EDF-96E4-8285-2B1E-88531FE98259}"/>
                </a:ext>
              </a:extLst>
            </p:cNvPr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601;p51">
              <a:extLst>
                <a:ext uri="{FF2B5EF4-FFF2-40B4-BE49-F238E27FC236}">
                  <a16:creationId xmlns:a16="http://schemas.microsoft.com/office/drawing/2014/main" id="{FBD14C86-7AFF-1039-5C54-61DCCEFB3EA3}"/>
                </a:ext>
              </a:extLst>
            </p:cNvPr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602;p51">
              <a:extLst>
                <a:ext uri="{FF2B5EF4-FFF2-40B4-BE49-F238E27FC236}">
                  <a16:creationId xmlns:a16="http://schemas.microsoft.com/office/drawing/2014/main" id="{EF3A595D-B8F0-992D-5EC2-41BE2255ADE8}"/>
                </a:ext>
              </a:extLst>
            </p:cNvPr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603;p51">
              <a:extLst>
                <a:ext uri="{FF2B5EF4-FFF2-40B4-BE49-F238E27FC236}">
                  <a16:creationId xmlns:a16="http://schemas.microsoft.com/office/drawing/2014/main" id="{21924F5E-7D94-8044-99AE-4BAC104D4475}"/>
                </a:ext>
              </a:extLst>
            </p:cNvPr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604;p51">
              <a:extLst>
                <a:ext uri="{FF2B5EF4-FFF2-40B4-BE49-F238E27FC236}">
                  <a16:creationId xmlns:a16="http://schemas.microsoft.com/office/drawing/2014/main" id="{3A6BB592-222F-FA56-5D9E-5C245C73214D}"/>
                </a:ext>
              </a:extLst>
            </p:cNvPr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605;p51">
              <a:extLst>
                <a:ext uri="{FF2B5EF4-FFF2-40B4-BE49-F238E27FC236}">
                  <a16:creationId xmlns:a16="http://schemas.microsoft.com/office/drawing/2014/main" id="{B5924E76-62AD-0A09-FE25-B83EA5F991FF}"/>
                </a:ext>
              </a:extLst>
            </p:cNvPr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606;p51">
              <a:extLst>
                <a:ext uri="{FF2B5EF4-FFF2-40B4-BE49-F238E27FC236}">
                  <a16:creationId xmlns:a16="http://schemas.microsoft.com/office/drawing/2014/main" id="{14434FB2-7271-00A3-56F4-1A1AF9E3028C}"/>
                </a:ext>
              </a:extLst>
            </p:cNvPr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607;p51">
              <a:extLst>
                <a:ext uri="{FF2B5EF4-FFF2-40B4-BE49-F238E27FC236}">
                  <a16:creationId xmlns:a16="http://schemas.microsoft.com/office/drawing/2014/main" id="{CE443364-F236-5316-F701-0F142069C4CD}"/>
                </a:ext>
              </a:extLst>
            </p:cNvPr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608;p51">
              <a:extLst>
                <a:ext uri="{FF2B5EF4-FFF2-40B4-BE49-F238E27FC236}">
                  <a16:creationId xmlns:a16="http://schemas.microsoft.com/office/drawing/2014/main" id="{9BFFD208-35E1-E6DF-CB0D-7BCD1C2A7C6B}"/>
                </a:ext>
              </a:extLst>
            </p:cNvPr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609;p51">
              <a:extLst>
                <a:ext uri="{FF2B5EF4-FFF2-40B4-BE49-F238E27FC236}">
                  <a16:creationId xmlns:a16="http://schemas.microsoft.com/office/drawing/2014/main" id="{69646674-825C-834D-DBBB-68FA4D1F444E}"/>
                </a:ext>
              </a:extLst>
            </p:cNvPr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610;p51">
              <a:extLst>
                <a:ext uri="{FF2B5EF4-FFF2-40B4-BE49-F238E27FC236}">
                  <a16:creationId xmlns:a16="http://schemas.microsoft.com/office/drawing/2014/main" id="{AED9F1BD-D4D5-E81D-CA65-D8A13F2316E9}"/>
                </a:ext>
              </a:extLst>
            </p:cNvPr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611;p51">
              <a:extLst>
                <a:ext uri="{FF2B5EF4-FFF2-40B4-BE49-F238E27FC236}">
                  <a16:creationId xmlns:a16="http://schemas.microsoft.com/office/drawing/2014/main" id="{74B70485-B437-AFF8-E5D8-25DC5BBA8B03}"/>
                </a:ext>
              </a:extLst>
            </p:cNvPr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612;p51">
              <a:extLst>
                <a:ext uri="{FF2B5EF4-FFF2-40B4-BE49-F238E27FC236}">
                  <a16:creationId xmlns:a16="http://schemas.microsoft.com/office/drawing/2014/main" id="{6AA29F5F-1DE3-A408-72B3-A0EB14517772}"/>
                </a:ext>
              </a:extLst>
            </p:cNvPr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613;p51">
              <a:extLst>
                <a:ext uri="{FF2B5EF4-FFF2-40B4-BE49-F238E27FC236}">
                  <a16:creationId xmlns:a16="http://schemas.microsoft.com/office/drawing/2014/main" id="{46D3DBF1-2BCD-ED16-762E-5F1B16A9FB2C}"/>
                </a:ext>
              </a:extLst>
            </p:cNvPr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614;p51">
              <a:extLst>
                <a:ext uri="{FF2B5EF4-FFF2-40B4-BE49-F238E27FC236}">
                  <a16:creationId xmlns:a16="http://schemas.microsoft.com/office/drawing/2014/main" id="{472D3F6E-EE1E-D880-832E-147D2E93C740}"/>
                </a:ext>
              </a:extLst>
            </p:cNvPr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615;p51">
              <a:extLst>
                <a:ext uri="{FF2B5EF4-FFF2-40B4-BE49-F238E27FC236}">
                  <a16:creationId xmlns:a16="http://schemas.microsoft.com/office/drawing/2014/main" id="{57FCEBE6-9770-D6E5-4C65-EF72DB9AC7CD}"/>
                </a:ext>
              </a:extLst>
            </p:cNvPr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616;p51">
              <a:extLst>
                <a:ext uri="{FF2B5EF4-FFF2-40B4-BE49-F238E27FC236}">
                  <a16:creationId xmlns:a16="http://schemas.microsoft.com/office/drawing/2014/main" id="{47E929DE-51C6-F162-3A12-5DCBAC9E2174}"/>
                </a:ext>
              </a:extLst>
            </p:cNvPr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617;p51">
              <a:extLst>
                <a:ext uri="{FF2B5EF4-FFF2-40B4-BE49-F238E27FC236}">
                  <a16:creationId xmlns:a16="http://schemas.microsoft.com/office/drawing/2014/main" id="{D30FA930-17E8-BFC3-F33F-DD35F847AE72}"/>
                </a:ext>
              </a:extLst>
            </p:cNvPr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618;p51">
              <a:extLst>
                <a:ext uri="{FF2B5EF4-FFF2-40B4-BE49-F238E27FC236}">
                  <a16:creationId xmlns:a16="http://schemas.microsoft.com/office/drawing/2014/main" id="{CCBC7580-878B-91CE-4444-24FA286B692F}"/>
                </a:ext>
              </a:extLst>
            </p:cNvPr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619;p51">
              <a:extLst>
                <a:ext uri="{FF2B5EF4-FFF2-40B4-BE49-F238E27FC236}">
                  <a16:creationId xmlns:a16="http://schemas.microsoft.com/office/drawing/2014/main" id="{DDD8C3CE-5803-D313-D384-FD5BDEB755D1}"/>
                </a:ext>
              </a:extLst>
            </p:cNvPr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620;p51">
              <a:extLst>
                <a:ext uri="{FF2B5EF4-FFF2-40B4-BE49-F238E27FC236}">
                  <a16:creationId xmlns:a16="http://schemas.microsoft.com/office/drawing/2014/main" id="{9751A593-F38F-0E1A-221F-D6388D00976E}"/>
                </a:ext>
              </a:extLst>
            </p:cNvPr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621;p51">
              <a:extLst>
                <a:ext uri="{FF2B5EF4-FFF2-40B4-BE49-F238E27FC236}">
                  <a16:creationId xmlns:a16="http://schemas.microsoft.com/office/drawing/2014/main" id="{BB5B5286-2783-2A32-715D-5D39F20D3353}"/>
                </a:ext>
              </a:extLst>
            </p:cNvPr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622;p51">
              <a:extLst>
                <a:ext uri="{FF2B5EF4-FFF2-40B4-BE49-F238E27FC236}">
                  <a16:creationId xmlns:a16="http://schemas.microsoft.com/office/drawing/2014/main" id="{FD5CC1CA-C633-E10A-6548-D07E1063E84F}"/>
                </a:ext>
              </a:extLst>
            </p:cNvPr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623;p51">
              <a:extLst>
                <a:ext uri="{FF2B5EF4-FFF2-40B4-BE49-F238E27FC236}">
                  <a16:creationId xmlns:a16="http://schemas.microsoft.com/office/drawing/2014/main" id="{68A0E826-DB98-8B4F-1549-0B05A0F780FB}"/>
                </a:ext>
              </a:extLst>
            </p:cNvPr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624;p51">
              <a:extLst>
                <a:ext uri="{FF2B5EF4-FFF2-40B4-BE49-F238E27FC236}">
                  <a16:creationId xmlns:a16="http://schemas.microsoft.com/office/drawing/2014/main" id="{37227B9B-FE2A-C3A7-C72F-A4F7CE744CB6}"/>
                </a:ext>
              </a:extLst>
            </p:cNvPr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625;p51">
              <a:extLst>
                <a:ext uri="{FF2B5EF4-FFF2-40B4-BE49-F238E27FC236}">
                  <a16:creationId xmlns:a16="http://schemas.microsoft.com/office/drawing/2014/main" id="{A55E786C-982E-59F5-6F59-01014865D5B7}"/>
                </a:ext>
              </a:extLst>
            </p:cNvPr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626;p51">
              <a:extLst>
                <a:ext uri="{FF2B5EF4-FFF2-40B4-BE49-F238E27FC236}">
                  <a16:creationId xmlns:a16="http://schemas.microsoft.com/office/drawing/2014/main" id="{A3E2F0E8-6ADA-572E-343D-90AAF188822B}"/>
                </a:ext>
              </a:extLst>
            </p:cNvPr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627;p51">
              <a:extLst>
                <a:ext uri="{FF2B5EF4-FFF2-40B4-BE49-F238E27FC236}">
                  <a16:creationId xmlns:a16="http://schemas.microsoft.com/office/drawing/2014/main" id="{A5C892E1-8174-A3CE-7233-9A0F5C1CF418}"/>
                </a:ext>
              </a:extLst>
            </p:cNvPr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628;p51">
              <a:extLst>
                <a:ext uri="{FF2B5EF4-FFF2-40B4-BE49-F238E27FC236}">
                  <a16:creationId xmlns:a16="http://schemas.microsoft.com/office/drawing/2014/main" id="{41FD89A2-9DA1-9245-4003-0D1D0830DB55}"/>
                </a:ext>
              </a:extLst>
            </p:cNvPr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629;p51">
              <a:extLst>
                <a:ext uri="{FF2B5EF4-FFF2-40B4-BE49-F238E27FC236}">
                  <a16:creationId xmlns:a16="http://schemas.microsoft.com/office/drawing/2014/main" id="{C278CCCB-69F0-2163-52A1-E9600F0417F2}"/>
                </a:ext>
              </a:extLst>
            </p:cNvPr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630;p51">
              <a:extLst>
                <a:ext uri="{FF2B5EF4-FFF2-40B4-BE49-F238E27FC236}">
                  <a16:creationId xmlns:a16="http://schemas.microsoft.com/office/drawing/2014/main" id="{1330CA56-26DC-6A6E-658A-52A2C64C3D66}"/>
                </a:ext>
              </a:extLst>
            </p:cNvPr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631;p51">
              <a:extLst>
                <a:ext uri="{FF2B5EF4-FFF2-40B4-BE49-F238E27FC236}">
                  <a16:creationId xmlns:a16="http://schemas.microsoft.com/office/drawing/2014/main" id="{9436D012-ED9C-3BA1-7D93-15F145166095}"/>
                </a:ext>
              </a:extLst>
            </p:cNvPr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632;p51">
              <a:extLst>
                <a:ext uri="{FF2B5EF4-FFF2-40B4-BE49-F238E27FC236}">
                  <a16:creationId xmlns:a16="http://schemas.microsoft.com/office/drawing/2014/main" id="{8AF01052-813F-254C-F5A8-43CFE0FFB23C}"/>
                </a:ext>
              </a:extLst>
            </p:cNvPr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633;p51">
              <a:extLst>
                <a:ext uri="{FF2B5EF4-FFF2-40B4-BE49-F238E27FC236}">
                  <a16:creationId xmlns:a16="http://schemas.microsoft.com/office/drawing/2014/main" id="{3F82ACB0-1405-7B6F-556B-AA81F8774D4F}"/>
                </a:ext>
              </a:extLst>
            </p:cNvPr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634;p51">
              <a:extLst>
                <a:ext uri="{FF2B5EF4-FFF2-40B4-BE49-F238E27FC236}">
                  <a16:creationId xmlns:a16="http://schemas.microsoft.com/office/drawing/2014/main" id="{0C086330-897D-47C8-8C05-21EA6BD45227}"/>
                </a:ext>
              </a:extLst>
            </p:cNvPr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635;p51">
              <a:extLst>
                <a:ext uri="{FF2B5EF4-FFF2-40B4-BE49-F238E27FC236}">
                  <a16:creationId xmlns:a16="http://schemas.microsoft.com/office/drawing/2014/main" id="{0F8169F1-D61A-FAD9-132C-B70D20EACBB1}"/>
                </a:ext>
              </a:extLst>
            </p:cNvPr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636;p51">
              <a:extLst>
                <a:ext uri="{FF2B5EF4-FFF2-40B4-BE49-F238E27FC236}">
                  <a16:creationId xmlns:a16="http://schemas.microsoft.com/office/drawing/2014/main" id="{EAAB00A0-4E2D-5108-FAE0-5D145150E299}"/>
                </a:ext>
              </a:extLst>
            </p:cNvPr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637;p51">
              <a:extLst>
                <a:ext uri="{FF2B5EF4-FFF2-40B4-BE49-F238E27FC236}">
                  <a16:creationId xmlns:a16="http://schemas.microsoft.com/office/drawing/2014/main" id="{10B880D1-6BCC-1875-4C17-E784F865A420}"/>
                </a:ext>
              </a:extLst>
            </p:cNvPr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638;p51">
              <a:extLst>
                <a:ext uri="{FF2B5EF4-FFF2-40B4-BE49-F238E27FC236}">
                  <a16:creationId xmlns:a16="http://schemas.microsoft.com/office/drawing/2014/main" id="{7A13A2F2-499F-7286-4798-04D0C787147C}"/>
                </a:ext>
              </a:extLst>
            </p:cNvPr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639;p51">
              <a:extLst>
                <a:ext uri="{FF2B5EF4-FFF2-40B4-BE49-F238E27FC236}">
                  <a16:creationId xmlns:a16="http://schemas.microsoft.com/office/drawing/2014/main" id="{D8D5F5A8-3F72-CC68-8E85-D33BCE2BF688}"/>
                </a:ext>
              </a:extLst>
            </p:cNvPr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640;p51">
              <a:extLst>
                <a:ext uri="{FF2B5EF4-FFF2-40B4-BE49-F238E27FC236}">
                  <a16:creationId xmlns:a16="http://schemas.microsoft.com/office/drawing/2014/main" id="{3F21DA4C-3F81-2C3C-F56C-1DFA90CB84FC}"/>
                </a:ext>
              </a:extLst>
            </p:cNvPr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641;p51">
              <a:extLst>
                <a:ext uri="{FF2B5EF4-FFF2-40B4-BE49-F238E27FC236}">
                  <a16:creationId xmlns:a16="http://schemas.microsoft.com/office/drawing/2014/main" id="{916D698A-2059-8B6A-1354-7A6A68A531B7}"/>
                </a:ext>
              </a:extLst>
            </p:cNvPr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642;p51">
              <a:extLst>
                <a:ext uri="{FF2B5EF4-FFF2-40B4-BE49-F238E27FC236}">
                  <a16:creationId xmlns:a16="http://schemas.microsoft.com/office/drawing/2014/main" id="{E9D5295A-B2CA-BB4A-E611-99D40C4E4A39}"/>
                </a:ext>
              </a:extLst>
            </p:cNvPr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643;p51">
              <a:extLst>
                <a:ext uri="{FF2B5EF4-FFF2-40B4-BE49-F238E27FC236}">
                  <a16:creationId xmlns:a16="http://schemas.microsoft.com/office/drawing/2014/main" id="{84D07A1E-2E53-DB96-81AA-480A3E5EF3A1}"/>
                </a:ext>
              </a:extLst>
            </p:cNvPr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644;p51">
              <a:extLst>
                <a:ext uri="{FF2B5EF4-FFF2-40B4-BE49-F238E27FC236}">
                  <a16:creationId xmlns:a16="http://schemas.microsoft.com/office/drawing/2014/main" id="{92415889-A582-D4CA-AFC4-8FB4C61A969C}"/>
                </a:ext>
              </a:extLst>
            </p:cNvPr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645;p51">
              <a:extLst>
                <a:ext uri="{FF2B5EF4-FFF2-40B4-BE49-F238E27FC236}">
                  <a16:creationId xmlns:a16="http://schemas.microsoft.com/office/drawing/2014/main" id="{41BF2A61-F0CC-8CB6-68F3-B72371C12550}"/>
                </a:ext>
              </a:extLst>
            </p:cNvPr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646;p51">
              <a:extLst>
                <a:ext uri="{FF2B5EF4-FFF2-40B4-BE49-F238E27FC236}">
                  <a16:creationId xmlns:a16="http://schemas.microsoft.com/office/drawing/2014/main" id="{6B76059F-E660-AD3B-FC36-51C4A9F1A356}"/>
                </a:ext>
              </a:extLst>
            </p:cNvPr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647;p51">
              <a:extLst>
                <a:ext uri="{FF2B5EF4-FFF2-40B4-BE49-F238E27FC236}">
                  <a16:creationId xmlns:a16="http://schemas.microsoft.com/office/drawing/2014/main" id="{49CB350A-581D-4489-D321-9446913ABB63}"/>
                </a:ext>
              </a:extLst>
            </p:cNvPr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648;p51">
              <a:extLst>
                <a:ext uri="{FF2B5EF4-FFF2-40B4-BE49-F238E27FC236}">
                  <a16:creationId xmlns:a16="http://schemas.microsoft.com/office/drawing/2014/main" id="{E09C3913-5EE3-5DA6-A280-DB516ADD4925}"/>
                </a:ext>
              </a:extLst>
            </p:cNvPr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649;p51">
              <a:extLst>
                <a:ext uri="{FF2B5EF4-FFF2-40B4-BE49-F238E27FC236}">
                  <a16:creationId xmlns:a16="http://schemas.microsoft.com/office/drawing/2014/main" id="{A34178D1-D150-3BA3-813C-10AE7D439C34}"/>
                </a:ext>
              </a:extLst>
            </p:cNvPr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650;p51">
              <a:extLst>
                <a:ext uri="{FF2B5EF4-FFF2-40B4-BE49-F238E27FC236}">
                  <a16:creationId xmlns:a16="http://schemas.microsoft.com/office/drawing/2014/main" id="{84C159A4-3DF7-BE94-3A0C-F874A271AB68}"/>
                </a:ext>
              </a:extLst>
            </p:cNvPr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651;p51">
              <a:extLst>
                <a:ext uri="{FF2B5EF4-FFF2-40B4-BE49-F238E27FC236}">
                  <a16:creationId xmlns:a16="http://schemas.microsoft.com/office/drawing/2014/main" id="{6264996D-AFD7-6017-EC7E-8442B8FB3109}"/>
                </a:ext>
              </a:extLst>
            </p:cNvPr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652;p51">
              <a:extLst>
                <a:ext uri="{FF2B5EF4-FFF2-40B4-BE49-F238E27FC236}">
                  <a16:creationId xmlns:a16="http://schemas.microsoft.com/office/drawing/2014/main" id="{BF744F2F-C4CB-5316-3AE9-4DBE472D1C7E}"/>
                </a:ext>
              </a:extLst>
            </p:cNvPr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653;p51">
              <a:extLst>
                <a:ext uri="{FF2B5EF4-FFF2-40B4-BE49-F238E27FC236}">
                  <a16:creationId xmlns:a16="http://schemas.microsoft.com/office/drawing/2014/main" id="{EF78681A-29E3-3EC5-9317-87DE2EABDDD5}"/>
                </a:ext>
              </a:extLst>
            </p:cNvPr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654;p51">
              <a:extLst>
                <a:ext uri="{FF2B5EF4-FFF2-40B4-BE49-F238E27FC236}">
                  <a16:creationId xmlns:a16="http://schemas.microsoft.com/office/drawing/2014/main" id="{54947772-A912-8447-02A9-EDD2BFAC7EF3}"/>
                </a:ext>
              </a:extLst>
            </p:cNvPr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4655;p51">
              <a:extLst>
                <a:ext uri="{FF2B5EF4-FFF2-40B4-BE49-F238E27FC236}">
                  <a16:creationId xmlns:a16="http://schemas.microsoft.com/office/drawing/2014/main" id="{3A395B3B-C2E6-D47C-81A6-6D547BCE9935}"/>
                </a:ext>
              </a:extLst>
            </p:cNvPr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4656;p51">
              <a:extLst>
                <a:ext uri="{FF2B5EF4-FFF2-40B4-BE49-F238E27FC236}">
                  <a16:creationId xmlns:a16="http://schemas.microsoft.com/office/drawing/2014/main" id="{BA59452F-7AC9-F115-124E-9D97CE748302}"/>
                </a:ext>
              </a:extLst>
            </p:cNvPr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657;p51">
              <a:extLst>
                <a:ext uri="{FF2B5EF4-FFF2-40B4-BE49-F238E27FC236}">
                  <a16:creationId xmlns:a16="http://schemas.microsoft.com/office/drawing/2014/main" id="{1020A5A0-DB54-92A8-848F-8F1BE0D54F98}"/>
                </a:ext>
              </a:extLst>
            </p:cNvPr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4658;p51">
              <a:extLst>
                <a:ext uri="{FF2B5EF4-FFF2-40B4-BE49-F238E27FC236}">
                  <a16:creationId xmlns:a16="http://schemas.microsoft.com/office/drawing/2014/main" id="{FB44C453-E6B1-A632-04C7-B56CA9113EB0}"/>
                </a:ext>
              </a:extLst>
            </p:cNvPr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4659;p51">
              <a:extLst>
                <a:ext uri="{FF2B5EF4-FFF2-40B4-BE49-F238E27FC236}">
                  <a16:creationId xmlns:a16="http://schemas.microsoft.com/office/drawing/2014/main" id="{7EE955B7-667E-F580-2711-E2A94DCFAE18}"/>
                </a:ext>
              </a:extLst>
            </p:cNvPr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660;p51">
              <a:extLst>
                <a:ext uri="{FF2B5EF4-FFF2-40B4-BE49-F238E27FC236}">
                  <a16:creationId xmlns:a16="http://schemas.microsoft.com/office/drawing/2014/main" id="{722EDE46-C6E5-424A-41CD-34B8CBE4E144}"/>
                </a:ext>
              </a:extLst>
            </p:cNvPr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661;p51">
              <a:extLst>
                <a:ext uri="{FF2B5EF4-FFF2-40B4-BE49-F238E27FC236}">
                  <a16:creationId xmlns:a16="http://schemas.microsoft.com/office/drawing/2014/main" id="{74A3EAF6-9BDD-FCE3-4BAD-D73F8FE222DA}"/>
                </a:ext>
              </a:extLst>
            </p:cNvPr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662;p51">
              <a:extLst>
                <a:ext uri="{FF2B5EF4-FFF2-40B4-BE49-F238E27FC236}">
                  <a16:creationId xmlns:a16="http://schemas.microsoft.com/office/drawing/2014/main" id="{7C4CFDC4-C423-201B-302E-1E4AAD093173}"/>
                </a:ext>
              </a:extLst>
            </p:cNvPr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663;p51">
              <a:extLst>
                <a:ext uri="{FF2B5EF4-FFF2-40B4-BE49-F238E27FC236}">
                  <a16:creationId xmlns:a16="http://schemas.microsoft.com/office/drawing/2014/main" id="{892E3118-101D-1081-B5C7-A97489003ACD}"/>
                </a:ext>
              </a:extLst>
            </p:cNvPr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664;p51">
              <a:extLst>
                <a:ext uri="{FF2B5EF4-FFF2-40B4-BE49-F238E27FC236}">
                  <a16:creationId xmlns:a16="http://schemas.microsoft.com/office/drawing/2014/main" id="{7722286B-9BBF-D849-4D2F-414E1725C748}"/>
                </a:ext>
              </a:extLst>
            </p:cNvPr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665;p51">
              <a:extLst>
                <a:ext uri="{FF2B5EF4-FFF2-40B4-BE49-F238E27FC236}">
                  <a16:creationId xmlns:a16="http://schemas.microsoft.com/office/drawing/2014/main" id="{302344EF-07F0-DF9D-5E0C-727BFE7A253A}"/>
                </a:ext>
              </a:extLst>
            </p:cNvPr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666;p51">
              <a:extLst>
                <a:ext uri="{FF2B5EF4-FFF2-40B4-BE49-F238E27FC236}">
                  <a16:creationId xmlns:a16="http://schemas.microsoft.com/office/drawing/2014/main" id="{67E8A6ED-13A4-22C8-325B-071A77B817C6}"/>
                </a:ext>
              </a:extLst>
            </p:cNvPr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667;p51">
              <a:extLst>
                <a:ext uri="{FF2B5EF4-FFF2-40B4-BE49-F238E27FC236}">
                  <a16:creationId xmlns:a16="http://schemas.microsoft.com/office/drawing/2014/main" id="{DBCCF552-3989-6F83-C9E0-AB99845A8A36}"/>
                </a:ext>
              </a:extLst>
            </p:cNvPr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668;p51">
              <a:extLst>
                <a:ext uri="{FF2B5EF4-FFF2-40B4-BE49-F238E27FC236}">
                  <a16:creationId xmlns:a16="http://schemas.microsoft.com/office/drawing/2014/main" id="{BD4593D0-FEEB-CBE8-DA4F-062C752C1D0A}"/>
                </a:ext>
              </a:extLst>
            </p:cNvPr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669;p51">
              <a:extLst>
                <a:ext uri="{FF2B5EF4-FFF2-40B4-BE49-F238E27FC236}">
                  <a16:creationId xmlns:a16="http://schemas.microsoft.com/office/drawing/2014/main" id="{CDD381FC-B4DE-CE0D-B12A-A67A32C6C66D}"/>
                </a:ext>
              </a:extLst>
            </p:cNvPr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670;p51">
              <a:extLst>
                <a:ext uri="{FF2B5EF4-FFF2-40B4-BE49-F238E27FC236}">
                  <a16:creationId xmlns:a16="http://schemas.microsoft.com/office/drawing/2014/main" id="{E845456C-0585-6C69-6660-5A35632EA8E2}"/>
                </a:ext>
              </a:extLst>
            </p:cNvPr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671;p51">
              <a:extLst>
                <a:ext uri="{FF2B5EF4-FFF2-40B4-BE49-F238E27FC236}">
                  <a16:creationId xmlns:a16="http://schemas.microsoft.com/office/drawing/2014/main" id="{B1C1FAAB-0574-F120-13D1-2DBEDD460EC1}"/>
                </a:ext>
              </a:extLst>
            </p:cNvPr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672;p51">
              <a:extLst>
                <a:ext uri="{FF2B5EF4-FFF2-40B4-BE49-F238E27FC236}">
                  <a16:creationId xmlns:a16="http://schemas.microsoft.com/office/drawing/2014/main" id="{01663AD2-7336-D499-0E7B-F72B896F5AD3}"/>
                </a:ext>
              </a:extLst>
            </p:cNvPr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673;p51">
              <a:extLst>
                <a:ext uri="{FF2B5EF4-FFF2-40B4-BE49-F238E27FC236}">
                  <a16:creationId xmlns:a16="http://schemas.microsoft.com/office/drawing/2014/main" id="{D46CDF3C-45B9-86BC-417E-10614DCB5A6D}"/>
                </a:ext>
              </a:extLst>
            </p:cNvPr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4674;p51">
              <a:extLst>
                <a:ext uri="{FF2B5EF4-FFF2-40B4-BE49-F238E27FC236}">
                  <a16:creationId xmlns:a16="http://schemas.microsoft.com/office/drawing/2014/main" id="{2A6AACFC-1CC9-E20D-A2EF-168742B158F1}"/>
                </a:ext>
              </a:extLst>
            </p:cNvPr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4675;p51">
              <a:extLst>
                <a:ext uri="{FF2B5EF4-FFF2-40B4-BE49-F238E27FC236}">
                  <a16:creationId xmlns:a16="http://schemas.microsoft.com/office/drawing/2014/main" id="{479ADA05-73ED-3494-B0E6-0D32A661B8DD}"/>
                </a:ext>
              </a:extLst>
            </p:cNvPr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4676;p51">
              <a:extLst>
                <a:ext uri="{FF2B5EF4-FFF2-40B4-BE49-F238E27FC236}">
                  <a16:creationId xmlns:a16="http://schemas.microsoft.com/office/drawing/2014/main" id="{58358BF6-271C-A684-04B6-9C5DDB2B8628}"/>
                </a:ext>
              </a:extLst>
            </p:cNvPr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4677;p51">
              <a:extLst>
                <a:ext uri="{FF2B5EF4-FFF2-40B4-BE49-F238E27FC236}">
                  <a16:creationId xmlns:a16="http://schemas.microsoft.com/office/drawing/2014/main" id="{6003AAFC-2AB9-3419-49D3-D4468FE6C9B8}"/>
                </a:ext>
              </a:extLst>
            </p:cNvPr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4678;p51">
              <a:extLst>
                <a:ext uri="{FF2B5EF4-FFF2-40B4-BE49-F238E27FC236}">
                  <a16:creationId xmlns:a16="http://schemas.microsoft.com/office/drawing/2014/main" id="{1BF734B3-5C20-60FA-4700-95419D4E1194}"/>
                </a:ext>
              </a:extLst>
            </p:cNvPr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679;p51">
              <a:extLst>
                <a:ext uri="{FF2B5EF4-FFF2-40B4-BE49-F238E27FC236}">
                  <a16:creationId xmlns:a16="http://schemas.microsoft.com/office/drawing/2014/main" id="{9E534FCA-7779-6EAC-8E27-BE4E1ECFFE2D}"/>
                </a:ext>
              </a:extLst>
            </p:cNvPr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680;p51">
              <a:extLst>
                <a:ext uri="{FF2B5EF4-FFF2-40B4-BE49-F238E27FC236}">
                  <a16:creationId xmlns:a16="http://schemas.microsoft.com/office/drawing/2014/main" id="{59327BAE-0CB9-5E41-5AF3-73A88445849F}"/>
                </a:ext>
              </a:extLst>
            </p:cNvPr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681;p51">
              <a:extLst>
                <a:ext uri="{FF2B5EF4-FFF2-40B4-BE49-F238E27FC236}">
                  <a16:creationId xmlns:a16="http://schemas.microsoft.com/office/drawing/2014/main" id="{C9819F91-FB46-9C86-97E4-803256A99133}"/>
                </a:ext>
              </a:extLst>
            </p:cNvPr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682;p51">
              <a:extLst>
                <a:ext uri="{FF2B5EF4-FFF2-40B4-BE49-F238E27FC236}">
                  <a16:creationId xmlns:a16="http://schemas.microsoft.com/office/drawing/2014/main" id="{C7191E9C-023E-C632-E6D1-8F2715593963}"/>
                </a:ext>
              </a:extLst>
            </p:cNvPr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683;p51">
              <a:extLst>
                <a:ext uri="{FF2B5EF4-FFF2-40B4-BE49-F238E27FC236}">
                  <a16:creationId xmlns:a16="http://schemas.microsoft.com/office/drawing/2014/main" id="{333DF7DF-BED6-E537-FDB2-ED3F21A6C0F3}"/>
                </a:ext>
              </a:extLst>
            </p:cNvPr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684;p51">
              <a:extLst>
                <a:ext uri="{FF2B5EF4-FFF2-40B4-BE49-F238E27FC236}">
                  <a16:creationId xmlns:a16="http://schemas.microsoft.com/office/drawing/2014/main" id="{1782A677-97AB-787E-0D0B-C182C9D0481A}"/>
                </a:ext>
              </a:extLst>
            </p:cNvPr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685;p51">
              <a:extLst>
                <a:ext uri="{FF2B5EF4-FFF2-40B4-BE49-F238E27FC236}">
                  <a16:creationId xmlns:a16="http://schemas.microsoft.com/office/drawing/2014/main" id="{354B0149-7238-A8CE-0318-6E1424424967}"/>
                </a:ext>
              </a:extLst>
            </p:cNvPr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686;p51">
              <a:extLst>
                <a:ext uri="{FF2B5EF4-FFF2-40B4-BE49-F238E27FC236}">
                  <a16:creationId xmlns:a16="http://schemas.microsoft.com/office/drawing/2014/main" id="{944FBA9B-717B-E3BF-DF09-B10A005610EB}"/>
                </a:ext>
              </a:extLst>
            </p:cNvPr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687;p51">
              <a:extLst>
                <a:ext uri="{FF2B5EF4-FFF2-40B4-BE49-F238E27FC236}">
                  <a16:creationId xmlns:a16="http://schemas.microsoft.com/office/drawing/2014/main" id="{2306145B-4B1C-D6C5-6842-088EB9AB95CF}"/>
                </a:ext>
              </a:extLst>
            </p:cNvPr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688;p51">
              <a:extLst>
                <a:ext uri="{FF2B5EF4-FFF2-40B4-BE49-F238E27FC236}">
                  <a16:creationId xmlns:a16="http://schemas.microsoft.com/office/drawing/2014/main" id="{A464CA17-5D09-D410-1E57-9B7261D8AC00}"/>
                </a:ext>
              </a:extLst>
            </p:cNvPr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689;p51">
              <a:extLst>
                <a:ext uri="{FF2B5EF4-FFF2-40B4-BE49-F238E27FC236}">
                  <a16:creationId xmlns:a16="http://schemas.microsoft.com/office/drawing/2014/main" id="{741285E7-7845-49DE-04A8-022F5D75B5D3}"/>
                </a:ext>
              </a:extLst>
            </p:cNvPr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690;p51">
              <a:extLst>
                <a:ext uri="{FF2B5EF4-FFF2-40B4-BE49-F238E27FC236}">
                  <a16:creationId xmlns:a16="http://schemas.microsoft.com/office/drawing/2014/main" id="{CB2A8884-3C8F-71D0-5223-DE8DD0F63FEC}"/>
                </a:ext>
              </a:extLst>
            </p:cNvPr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691;p51">
              <a:extLst>
                <a:ext uri="{FF2B5EF4-FFF2-40B4-BE49-F238E27FC236}">
                  <a16:creationId xmlns:a16="http://schemas.microsoft.com/office/drawing/2014/main" id="{382328CF-8BBD-5FA0-D786-37CF19560B52}"/>
                </a:ext>
              </a:extLst>
            </p:cNvPr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692;p51">
              <a:extLst>
                <a:ext uri="{FF2B5EF4-FFF2-40B4-BE49-F238E27FC236}">
                  <a16:creationId xmlns:a16="http://schemas.microsoft.com/office/drawing/2014/main" id="{938EB38C-2603-0014-53FD-842D569D646F}"/>
                </a:ext>
              </a:extLst>
            </p:cNvPr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693;p51">
              <a:extLst>
                <a:ext uri="{FF2B5EF4-FFF2-40B4-BE49-F238E27FC236}">
                  <a16:creationId xmlns:a16="http://schemas.microsoft.com/office/drawing/2014/main" id="{A469F762-18B6-ED5F-7588-C5F15730BB84}"/>
                </a:ext>
              </a:extLst>
            </p:cNvPr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694;p51">
              <a:extLst>
                <a:ext uri="{FF2B5EF4-FFF2-40B4-BE49-F238E27FC236}">
                  <a16:creationId xmlns:a16="http://schemas.microsoft.com/office/drawing/2014/main" id="{1317E5D0-359E-06B6-71CB-CBF6E8B3A4C1}"/>
                </a:ext>
              </a:extLst>
            </p:cNvPr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695;p51">
              <a:extLst>
                <a:ext uri="{FF2B5EF4-FFF2-40B4-BE49-F238E27FC236}">
                  <a16:creationId xmlns:a16="http://schemas.microsoft.com/office/drawing/2014/main" id="{4C65D5B5-D5C6-C54F-2158-03DCC52BA80A}"/>
                </a:ext>
              </a:extLst>
            </p:cNvPr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696;p51">
              <a:extLst>
                <a:ext uri="{FF2B5EF4-FFF2-40B4-BE49-F238E27FC236}">
                  <a16:creationId xmlns:a16="http://schemas.microsoft.com/office/drawing/2014/main" id="{F5775085-A89B-01DA-3151-99684A6D9FBA}"/>
                </a:ext>
              </a:extLst>
            </p:cNvPr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697;p51">
              <a:extLst>
                <a:ext uri="{FF2B5EF4-FFF2-40B4-BE49-F238E27FC236}">
                  <a16:creationId xmlns:a16="http://schemas.microsoft.com/office/drawing/2014/main" id="{9EABE38C-5476-5746-DBFB-65409E2B77FA}"/>
                </a:ext>
              </a:extLst>
            </p:cNvPr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698;p51">
              <a:extLst>
                <a:ext uri="{FF2B5EF4-FFF2-40B4-BE49-F238E27FC236}">
                  <a16:creationId xmlns:a16="http://schemas.microsoft.com/office/drawing/2014/main" id="{CCA6C56E-C4DD-C116-5A59-2201FF3D8F19}"/>
                </a:ext>
              </a:extLst>
            </p:cNvPr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699;p51">
              <a:extLst>
                <a:ext uri="{FF2B5EF4-FFF2-40B4-BE49-F238E27FC236}">
                  <a16:creationId xmlns:a16="http://schemas.microsoft.com/office/drawing/2014/main" id="{09A77BD9-D587-2C16-600B-52AE60BBDBC1}"/>
                </a:ext>
              </a:extLst>
            </p:cNvPr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700;p51">
              <a:extLst>
                <a:ext uri="{FF2B5EF4-FFF2-40B4-BE49-F238E27FC236}">
                  <a16:creationId xmlns:a16="http://schemas.microsoft.com/office/drawing/2014/main" id="{284428CD-61A7-918D-F0CA-8EE7B95EC5A2}"/>
                </a:ext>
              </a:extLst>
            </p:cNvPr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701;p51">
              <a:extLst>
                <a:ext uri="{FF2B5EF4-FFF2-40B4-BE49-F238E27FC236}">
                  <a16:creationId xmlns:a16="http://schemas.microsoft.com/office/drawing/2014/main" id="{44D3B2D6-3AF5-8A9A-5903-5C483599EDAC}"/>
                </a:ext>
              </a:extLst>
            </p:cNvPr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702;p51">
              <a:extLst>
                <a:ext uri="{FF2B5EF4-FFF2-40B4-BE49-F238E27FC236}">
                  <a16:creationId xmlns:a16="http://schemas.microsoft.com/office/drawing/2014/main" id="{5166C727-A19A-21B5-6B23-C96EA2A54D14}"/>
                </a:ext>
              </a:extLst>
            </p:cNvPr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703;p51">
              <a:extLst>
                <a:ext uri="{FF2B5EF4-FFF2-40B4-BE49-F238E27FC236}">
                  <a16:creationId xmlns:a16="http://schemas.microsoft.com/office/drawing/2014/main" id="{B1C5A1B2-19FA-1B6E-0283-83E6C9923505}"/>
                </a:ext>
              </a:extLst>
            </p:cNvPr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704;p51">
              <a:extLst>
                <a:ext uri="{FF2B5EF4-FFF2-40B4-BE49-F238E27FC236}">
                  <a16:creationId xmlns:a16="http://schemas.microsoft.com/office/drawing/2014/main" id="{17581266-2582-0CBC-7F2B-F4ADE2C67BF9}"/>
                </a:ext>
              </a:extLst>
            </p:cNvPr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705;p51">
              <a:extLst>
                <a:ext uri="{FF2B5EF4-FFF2-40B4-BE49-F238E27FC236}">
                  <a16:creationId xmlns:a16="http://schemas.microsoft.com/office/drawing/2014/main" id="{647D3878-8EF1-A1F3-508E-EC3CA683044F}"/>
                </a:ext>
              </a:extLst>
            </p:cNvPr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706;p51">
              <a:extLst>
                <a:ext uri="{FF2B5EF4-FFF2-40B4-BE49-F238E27FC236}">
                  <a16:creationId xmlns:a16="http://schemas.microsoft.com/office/drawing/2014/main" id="{776A7303-EEA6-A761-6C60-5104A89A709C}"/>
                </a:ext>
              </a:extLst>
            </p:cNvPr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707;p51">
              <a:extLst>
                <a:ext uri="{FF2B5EF4-FFF2-40B4-BE49-F238E27FC236}">
                  <a16:creationId xmlns:a16="http://schemas.microsoft.com/office/drawing/2014/main" id="{07CCAE34-9692-4AF1-81F8-EC4F6BCEA58F}"/>
                </a:ext>
              </a:extLst>
            </p:cNvPr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708;p51">
              <a:extLst>
                <a:ext uri="{FF2B5EF4-FFF2-40B4-BE49-F238E27FC236}">
                  <a16:creationId xmlns:a16="http://schemas.microsoft.com/office/drawing/2014/main" id="{29B69D98-5FD2-E6BC-EDE3-772A3CEE765A}"/>
                </a:ext>
              </a:extLst>
            </p:cNvPr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709;p51">
              <a:extLst>
                <a:ext uri="{FF2B5EF4-FFF2-40B4-BE49-F238E27FC236}">
                  <a16:creationId xmlns:a16="http://schemas.microsoft.com/office/drawing/2014/main" id="{ED041D13-35F0-F51D-D834-D6CE54D383EA}"/>
                </a:ext>
              </a:extLst>
            </p:cNvPr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710;p51">
              <a:extLst>
                <a:ext uri="{FF2B5EF4-FFF2-40B4-BE49-F238E27FC236}">
                  <a16:creationId xmlns:a16="http://schemas.microsoft.com/office/drawing/2014/main" id="{EB803055-DC7D-EFFB-F865-2147EB3F776F}"/>
                </a:ext>
              </a:extLst>
            </p:cNvPr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711;p51">
              <a:extLst>
                <a:ext uri="{FF2B5EF4-FFF2-40B4-BE49-F238E27FC236}">
                  <a16:creationId xmlns:a16="http://schemas.microsoft.com/office/drawing/2014/main" id="{F7D1121D-01A0-4ECE-FBE8-E3BE36A9C158}"/>
                </a:ext>
              </a:extLst>
            </p:cNvPr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712;p51">
              <a:extLst>
                <a:ext uri="{FF2B5EF4-FFF2-40B4-BE49-F238E27FC236}">
                  <a16:creationId xmlns:a16="http://schemas.microsoft.com/office/drawing/2014/main" id="{853C1A3D-57BE-2726-C80D-A43D2BD0A5E8}"/>
                </a:ext>
              </a:extLst>
            </p:cNvPr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713;p51">
              <a:extLst>
                <a:ext uri="{FF2B5EF4-FFF2-40B4-BE49-F238E27FC236}">
                  <a16:creationId xmlns:a16="http://schemas.microsoft.com/office/drawing/2014/main" id="{EDEF9E63-9AC8-204A-A1A2-A9724BCF0590}"/>
                </a:ext>
              </a:extLst>
            </p:cNvPr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714;p51">
              <a:extLst>
                <a:ext uri="{FF2B5EF4-FFF2-40B4-BE49-F238E27FC236}">
                  <a16:creationId xmlns:a16="http://schemas.microsoft.com/office/drawing/2014/main" id="{DD0B3174-75EE-9342-9E50-41FDADB2E9BD}"/>
                </a:ext>
              </a:extLst>
            </p:cNvPr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715;p51">
              <a:extLst>
                <a:ext uri="{FF2B5EF4-FFF2-40B4-BE49-F238E27FC236}">
                  <a16:creationId xmlns:a16="http://schemas.microsoft.com/office/drawing/2014/main" id="{6D2DFC76-B2C2-D47F-3062-F2A1FABDDAEF}"/>
                </a:ext>
              </a:extLst>
            </p:cNvPr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716;p51">
              <a:extLst>
                <a:ext uri="{FF2B5EF4-FFF2-40B4-BE49-F238E27FC236}">
                  <a16:creationId xmlns:a16="http://schemas.microsoft.com/office/drawing/2014/main" id="{5EB82CCC-EB8D-B2DA-B51F-05DAFC06F244}"/>
                </a:ext>
              </a:extLst>
            </p:cNvPr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717;p51">
              <a:extLst>
                <a:ext uri="{FF2B5EF4-FFF2-40B4-BE49-F238E27FC236}">
                  <a16:creationId xmlns:a16="http://schemas.microsoft.com/office/drawing/2014/main" id="{92171403-DC1C-82BC-004C-1462A48B475C}"/>
                </a:ext>
              </a:extLst>
            </p:cNvPr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718;p51">
              <a:extLst>
                <a:ext uri="{FF2B5EF4-FFF2-40B4-BE49-F238E27FC236}">
                  <a16:creationId xmlns:a16="http://schemas.microsoft.com/office/drawing/2014/main" id="{9DA9E4ED-4D30-02C1-B415-ABBF27D64078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719;p51">
              <a:extLst>
                <a:ext uri="{FF2B5EF4-FFF2-40B4-BE49-F238E27FC236}">
                  <a16:creationId xmlns:a16="http://schemas.microsoft.com/office/drawing/2014/main" id="{A3744060-C35E-CF1F-7E31-30493F5062DC}"/>
                </a:ext>
              </a:extLst>
            </p:cNvPr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720;p51">
              <a:extLst>
                <a:ext uri="{FF2B5EF4-FFF2-40B4-BE49-F238E27FC236}">
                  <a16:creationId xmlns:a16="http://schemas.microsoft.com/office/drawing/2014/main" id="{C11EFB32-E7F3-BE1B-37EB-B18D517A716E}"/>
                </a:ext>
              </a:extLst>
            </p:cNvPr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4721;p51">
              <a:extLst>
                <a:ext uri="{FF2B5EF4-FFF2-40B4-BE49-F238E27FC236}">
                  <a16:creationId xmlns:a16="http://schemas.microsoft.com/office/drawing/2014/main" id="{F5133C9C-B2E2-2292-214D-7025F4FC842D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4722;p51">
              <a:extLst>
                <a:ext uri="{FF2B5EF4-FFF2-40B4-BE49-F238E27FC236}">
                  <a16:creationId xmlns:a16="http://schemas.microsoft.com/office/drawing/2014/main" id="{2762DB82-B7E8-B398-E643-A67B62EA00E9}"/>
                </a:ext>
              </a:extLst>
            </p:cNvPr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4723;p51">
              <a:extLst>
                <a:ext uri="{FF2B5EF4-FFF2-40B4-BE49-F238E27FC236}">
                  <a16:creationId xmlns:a16="http://schemas.microsoft.com/office/drawing/2014/main" id="{47E5EAA6-55C1-379B-9C25-859211D3CEAF}"/>
                </a:ext>
              </a:extLst>
            </p:cNvPr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4724;p51">
              <a:extLst>
                <a:ext uri="{FF2B5EF4-FFF2-40B4-BE49-F238E27FC236}">
                  <a16:creationId xmlns:a16="http://schemas.microsoft.com/office/drawing/2014/main" id="{129B6269-997C-AB71-C836-D576381ACBC4}"/>
                </a:ext>
              </a:extLst>
            </p:cNvPr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725;p51">
              <a:extLst>
                <a:ext uri="{FF2B5EF4-FFF2-40B4-BE49-F238E27FC236}">
                  <a16:creationId xmlns:a16="http://schemas.microsoft.com/office/drawing/2014/main" id="{87BE4762-1376-1993-6217-6DF15469D2BA}"/>
                </a:ext>
              </a:extLst>
            </p:cNvPr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726;p51">
              <a:extLst>
                <a:ext uri="{FF2B5EF4-FFF2-40B4-BE49-F238E27FC236}">
                  <a16:creationId xmlns:a16="http://schemas.microsoft.com/office/drawing/2014/main" id="{A42E3C1E-7E29-E745-2FA7-BC519ED77DD1}"/>
                </a:ext>
              </a:extLst>
            </p:cNvPr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727;p51">
              <a:extLst>
                <a:ext uri="{FF2B5EF4-FFF2-40B4-BE49-F238E27FC236}">
                  <a16:creationId xmlns:a16="http://schemas.microsoft.com/office/drawing/2014/main" id="{FFB0A13A-9876-64BF-A53D-6E5B500391ED}"/>
                </a:ext>
              </a:extLst>
            </p:cNvPr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4728;p51">
              <a:extLst>
                <a:ext uri="{FF2B5EF4-FFF2-40B4-BE49-F238E27FC236}">
                  <a16:creationId xmlns:a16="http://schemas.microsoft.com/office/drawing/2014/main" id="{BB5C6A0C-D32D-8758-2C24-5E89D54FEB5C}"/>
                </a:ext>
              </a:extLst>
            </p:cNvPr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4729;p51">
              <a:extLst>
                <a:ext uri="{FF2B5EF4-FFF2-40B4-BE49-F238E27FC236}">
                  <a16:creationId xmlns:a16="http://schemas.microsoft.com/office/drawing/2014/main" id="{5A3D537C-F6B7-4967-1612-6F3D703584E2}"/>
                </a:ext>
              </a:extLst>
            </p:cNvPr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4730;p51">
              <a:extLst>
                <a:ext uri="{FF2B5EF4-FFF2-40B4-BE49-F238E27FC236}">
                  <a16:creationId xmlns:a16="http://schemas.microsoft.com/office/drawing/2014/main" id="{29548E04-DF60-ABCE-4DB6-A19110994746}"/>
                </a:ext>
              </a:extLst>
            </p:cNvPr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4731;p51">
              <a:extLst>
                <a:ext uri="{FF2B5EF4-FFF2-40B4-BE49-F238E27FC236}">
                  <a16:creationId xmlns:a16="http://schemas.microsoft.com/office/drawing/2014/main" id="{C0A6E1FF-F098-4242-2C92-64C47238C5C5}"/>
                </a:ext>
              </a:extLst>
            </p:cNvPr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4732;p51">
              <a:extLst>
                <a:ext uri="{FF2B5EF4-FFF2-40B4-BE49-F238E27FC236}">
                  <a16:creationId xmlns:a16="http://schemas.microsoft.com/office/drawing/2014/main" id="{C1B2DFE6-535B-4732-5F74-3E5B408559EB}"/>
                </a:ext>
              </a:extLst>
            </p:cNvPr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4733;p51">
              <a:extLst>
                <a:ext uri="{FF2B5EF4-FFF2-40B4-BE49-F238E27FC236}">
                  <a16:creationId xmlns:a16="http://schemas.microsoft.com/office/drawing/2014/main" id="{DEC499C6-73E6-4004-34E4-A4E915DFDB75}"/>
                </a:ext>
              </a:extLst>
            </p:cNvPr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4734;p51">
              <a:extLst>
                <a:ext uri="{FF2B5EF4-FFF2-40B4-BE49-F238E27FC236}">
                  <a16:creationId xmlns:a16="http://schemas.microsoft.com/office/drawing/2014/main" id="{32972352-AEDB-A0EA-DD6A-2546D6E9AA18}"/>
                </a:ext>
              </a:extLst>
            </p:cNvPr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4735;p51">
              <a:extLst>
                <a:ext uri="{FF2B5EF4-FFF2-40B4-BE49-F238E27FC236}">
                  <a16:creationId xmlns:a16="http://schemas.microsoft.com/office/drawing/2014/main" id="{3FDC63A1-087A-063A-B8B2-284B80955DC1}"/>
                </a:ext>
              </a:extLst>
            </p:cNvPr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4736;p51">
              <a:extLst>
                <a:ext uri="{FF2B5EF4-FFF2-40B4-BE49-F238E27FC236}">
                  <a16:creationId xmlns:a16="http://schemas.microsoft.com/office/drawing/2014/main" id="{C9F7D7E5-CA1F-B4D1-7280-E2FB97B797F0}"/>
                </a:ext>
              </a:extLst>
            </p:cNvPr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4737;p51">
              <a:extLst>
                <a:ext uri="{FF2B5EF4-FFF2-40B4-BE49-F238E27FC236}">
                  <a16:creationId xmlns:a16="http://schemas.microsoft.com/office/drawing/2014/main" id="{2A65401B-894A-6B70-4D32-23F73040FE39}"/>
                </a:ext>
              </a:extLst>
            </p:cNvPr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4738;p51">
              <a:extLst>
                <a:ext uri="{FF2B5EF4-FFF2-40B4-BE49-F238E27FC236}">
                  <a16:creationId xmlns:a16="http://schemas.microsoft.com/office/drawing/2014/main" id="{5814B5B1-757A-7E97-2660-E83E8C528A98}"/>
                </a:ext>
              </a:extLst>
            </p:cNvPr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4739;p51">
              <a:extLst>
                <a:ext uri="{FF2B5EF4-FFF2-40B4-BE49-F238E27FC236}">
                  <a16:creationId xmlns:a16="http://schemas.microsoft.com/office/drawing/2014/main" id="{A3B59E49-806C-D3FD-2F3D-00AE8AAF5FBA}"/>
                </a:ext>
              </a:extLst>
            </p:cNvPr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4740;p51">
              <a:extLst>
                <a:ext uri="{FF2B5EF4-FFF2-40B4-BE49-F238E27FC236}">
                  <a16:creationId xmlns:a16="http://schemas.microsoft.com/office/drawing/2014/main" id="{A0231F78-79C4-86ED-E791-C73BA932F29B}"/>
                </a:ext>
              </a:extLst>
            </p:cNvPr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4741;p51">
              <a:extLst>
                <a:ext uri="{FF2B5EF4-FFF2-40B4-BE49-F238E27FC236}">
                  <a16:creationId xmlns:a16="http://schemas.microsoft.com/office/drawing/2014/main" id="{2791BC9B-D08F-F6F2-2305-2E1C7591B52F}"/>
                </a:ext>
              </a:extLst>
            </p:cNvPr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4742;p51">
              <a:extLst>
                <a:ext uri="{FF2B5EF4-FFF2-40B4-BE49-F238E27FC236}">
                  <a16:creationId xmlns:a16="http://schemas.microsoft.com/office/drawing/2014/main" id="{9EDA3F86-930E-BD71-0354-AC803BB9E168}"/>
                </a:ext>
              </a:extLst>
            </p:cNvPr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4743;p51">
              <a:extLst>
                <a:ext uri="{FF2B5EF4-FFF2-40B4-BE49-F238E27FC236}">
                  <a16:creationId xmlns:a16="http://schemas.microsoft.com/office/drawing/2014/main" id="{415D6B2C-449E-B217-CFB9-0498F1546110}"/>
                </a:ext>
              </a:extLst>
            </p:cNvPr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4744;p51">
              <a:extLst>
                <a:ext uri="{FF2B5EF4-FFF2-40B4-BE49-F238E27FC236}">
                  <a16:creationId xmlns:a16="http://schemas.microsoft.com/office/drawing/2014/main" id="{4B038A3A-7EAF-386C-B408-013B6D768D3E}"/>
                </a:ext>
              </a:extLst>
            </p:cNvPr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4745;p51">
              <a:extLst>
                <a:ext uri="{FF2B5EF4-FFF2-40B4-BE49-F238E27FC236}">
                  <a16:creationId xmlns:a16="http://schemas.microsoft.com/office/drawing/2014/main" id="{5C03837D-5709-9CB4-AB3D-12A31A56BCDF}"/>
                </a:ext>
              </a:extLst>
            </p:cNvPr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4746;p51">
              <a:extLst>
                <a:ext uri="{FF2B5EF4-FFF2-40B4-BE49-F238E27FC236}">
                  <a16:creationId xmlns:a16="http://schemas.microsoft.com/office/drawing/2014/main" id="{06C2C94B-BA0C-C154-2016-7E8C7CE058DD}"/>
                </a:ext>
              </a:extLst>
            </p:cNvPr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4747;p51">
              <a:extLst>
                <a:ext uri="{FF2B5EF4-FFF2-40B4-BE49-F238E27FC236}">
                  <a16:creationId xmlns:a16="http://schemas.microsoft.com/office/drawing/2014/main" id="{F8DF3A15-CE73-3975-AA24-2CAB51F8814B}"/>
                </a:ext>
              </a:extLst>
            </p:cNvPr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4748;p51">
              <a:extLst>
                <a:ext uri="{FF2B5EF4-FFF2-40B4-BE49-F238E27FC236}">
                  <a16:creationId xmlns:a16="http://schemas.microsoft.com/office/drawing/2014/main" id="{D78A4DB7-B748-4C34-8802-BC58773FF7F0}"/>
                </a:ext>
              </a:extLst>
            </p:cNvPr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4749;p51">
              <a:extLst>
                <a:ext uri="{FF2B5EF4-FFF2-40B4-BE49-F238E27FC236}">
                  <a16:creationId xmlns:a16="http://schemas.microsoft.com/office/drawing/2014/main" id="{905D27AB-BCED-5B11-4D68-A8A057A1D4EB}"/>
                </a:ext>
              </a:extLst>
            </p:cNvPr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4750;p51">
              <a:extLst>
                <a:ext uri="{FF2B5EF4-FFF2-40B4-BE49-F238E27FC236}">
                  <a16:creationId xmlns:a16="http://schemas.microsoft.com/office/drawing/2014/main" id="{7E84E492-0798-B059-6413-ACF2ED30A84D}"/>
                </a:ext>
              </a:extLst>
            </p:cNvPr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4751;p51">
              <a:extLst>
                <a:ext uri="{FF2B5EF4-FFF2-40B4-BE49-F238E27FC236}">
                  <a16:creationId xmlns:a16="http://schemas.microsoft.com/office/drawing/2014/main" id="{A25EE8BD-83FD-E765-3061-23DBE74107F9}"/>
                </a:ext>
              </a:extLst>
            </p:cNvPr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4752;p51">
              <a:extLst>
                <a:ext uri="{FF2B5EF4-FFF2-40B4-BE49-F238E27FC236}">
                  <a16:creationId xmlns:a16="http://schemas.microsoft.com/office/drawing/2014/main" id="{23C35A81-A381-9CF4-0DF2-A3F788584258}"/>
                </a:ext>
              </a:extLst>
            </p:cNvPr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4753;p51">
              <a:extLst>
                <a:ext uri="{FF2B5EF4-FFF2-40B4-BE49-F238E27FC236}">
                  <a16:creationId xmlns:a16="http://schemas.microsoft.com/office/drawing/2014/main" id="{857EFB79-F589-F448-3DC3-521A70D9BA14}"/>
                </a:ext>
              </a:extLst>
            </p:cNvPr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4754;p51">
              <a:extLst>
                <a:ext uri="{FF2B5EF4-FFF2-40B4-BE49-F238E27FC236}">
                  <a16:creationId xmlns:a16="http://schemas.microsoft.com/office/drawing/2014/main" id="{C09424E0-58D1-C842-53EE-E9A9D9D5F948}"/>
                </a:ext>
              </a:extLst>
            </p:cNvPr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4755;p51">
              <a:extLst>
                <a:ext uri="{FF2B5EF4-FFF2-40B4-BE49-F238E27FC236}">
                  <a16:creationId xmlns:a16="http://schemas.microsoft.com/office/drawing/2014/main" id="{C5C25ADB-F352-DF80-3E07-0AAD3F91E5AA}"/>
                </a:ext>
              </a:extLst>
            </p:cNvPr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4756;p51">
              <a:extLst>
                <a:ext uri="{FF2B5EF4-FFF2-40B4-BE49-F238E27FC236}">
                  <a16:creationId xmlns:a16="http://schemas.microsoft.com/office/drawing/2014/main" id="{AEF2F62C-2A88-3F77-D05B-DC9B8AA8F75B}"/>
                </a:ext>
              </a:extLst>
            </p:cNvPr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4757;p51">
              <a:extLst>
                <a:ext uri="{FF2B5EF4-FFF2-40B4-BE49-F238E27FC236}">
                  <a16:creationId xmlns:a16="http://schemas.microsoft.com/office/drawing/2014/main" id="{1676CC0D-92C3-3509-82C4-4012E6072BD1}"/>
                </a:ext>
              </a:extLst>
            </p:cNvPr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4758;p51">
              <a:extLst>
                <a:ext uri="{FF2B5EF4-FFF2-40B4-BE49-F238E27FC236}">
                  <a16:creationId xmlns:a16="http://schemas.microsoft.com/office/drawing/2014/main" id="{8AC1C81E-6282-70C0-042E-2EE03F883A39}"/>
                </a:ext>
              </a:extLst>
            </p:cNvPr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4759;p51">
              <a:extLst>
                <a:ext uri="{FF2B5EF4-FFF2-40B4-BE49-F238E27FC236}">
                  <a16:creationId xmlns:a16="http://schemas.microsoft.com/office/drawing/2014/main" id="{14076F9D-C492-D0F0-7267-DAEE18807598}"/>
                </a:ext>
              </a:extLst>
            </p:cNvPr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4760;p51">
              <a:extLst>
                <a:ext uri="{FF2B5EF4-FFF2-40B4-BE49-F238E27FC236}">
                  <a16:creationId xmlns:a16="http://schemas.microsoft.com/office/drawing/2014/main" id="{A74F7EEE-F2ED-C09A-61FA-C3042198CCC7}"/>
                </a:ext>
              </a:extLst>
            </p:cNvPr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4761;p51">
              <a:extLst>
                <a:ext uri="{FF2B5EF4-FFF2-40B4-BE49-F238E27FC236}">
                  <a16:creationId xmlns:a16="http://schemas.microsoft.com/office/drawing/2014/main" id="{3859B48A-F7C5-6AF7-CADC-0A757657B04E}"/>
                </a:ext>
              </a:extLst>
            </p:cNvPr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4762;p51">
              <a:extLst>
                <a:ext uri="{FF2B5EF4-FFF2-40B4-BE49-F238E27FC236}">
                  <a16:creationId xmlns:a16="http://schemas.microsoft.com/office/drawing/2014/main" id="{29326581-5848-DD96-7393-F8D8D1D2929F}"/>
                </a:ext>
              </a:extLst>
            </p:cNvPr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4763;p51">
              <a:extLst>
                <a:ext uri="{FF2B5EF4-FFF2-40B4-BE49-F238E27FC236}">
                  <a16:creationId xmlns:a16="http://schemas.microsoft.com/office/drawing/2014/main" id="{6AF66C74-9162-9887-83F4-C74E0F03B9D1}"/>
                </a:ext>
              </a:extLst>
            </p:cNvPr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4764;p51">
              <a:extLst>
                <a:ext uri="{FF2B5EF4-FFF2-40B4-BE49-F238E27FC236}">
                  <a16:creationId xmlns:a16="http://schemas.microsoft.com/office/drawing/2014/main" id="{53F6C3DC-E12B-C4E1-0082-F55B5069F4F6}"/>
                </a:ext>
              </a:extLst>
            </p:cNvPr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4765;p51">
              <a:extLst>
                <a:ext uri="{FF2B5EF4-FFF2-40B4-BE49-F238E27FC236}">
                  <a16:creationId xmlns:a16="http://schemas.microsoft.com/office/drawing/2014/main" id="{7854554D-564D-2F51-25F7-5FCDC70236D4}"/>
                </a:ext>
              </a:extLst>
            </p:cNvPr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4766;p51">
              <a:extLst>
                <a:ext uri="{FF2B5EF4-FFF2-40B4-BE49-F238E27FC236}">
                  <a16:creationId xmlns:a16="http://schemas.microsoft.com/office/drawing/2014/main" id="{C4F3C33D-63D6-69C6-F8C5-F5A64640239E}"/>
                </a:ext>
              </a:extLst>
            </p:cNvPr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4767;p51">
              <a:extLst>
                <a:ext uri="{FF2B5EF4-FFF2-40B4-BE49-F238E27FC236}">
                  <a16:creationId xmlns:a16="http://schemas.microsoft.com/office/drawing/2014/main" id="{C3F9ECB7-C435-FEE6-77CA-E08AD6EF3897}"/>
                </a:ext>
              </a:extLst>
            </p:cNvPr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4768;p51">
              <a:extLst>
                <a:ext uri="{FF2B5EF4-FFF2-40B4-BE49-F238E27FC236}">
                  <a16:creationId xmlns:a16="http://schemas.microsoft.com/office/drawing/2014/main" id="{01D63864-7BA2-919F-6B7F-B9E8655BFDCE}"/>
                </a:ext>
              </a:extLst>
            </p:cNvPr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4769;p51">
              <a:extLst>
                <a:ext uri="{FF2B5EF4-FFF2-40B4-BE49-F238E27FC236}">
                  <a16:creationId xmlns:a16="http://schemas.microsoft.com/office/drawing/2014/main" id="{76574F1F-CBA3-69F8-A027-D7C847485D09}"/>
                </a:ext>
              </a:extLst>
            </p:cNvPr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4770;p51">
              <a:extLst>
                <a:ext uri="{FF2B5EF4-FFF2-40B4-BE49-F238E27FC236}">
                  <a16:creationId xmlns:a16="http://schemas.microsoft.com/office/drawing/2014/main" id="{63567761-BEB7-73C6-0905-F07BB0DBA89A}"/>
                </a:ext>
              </a:extLst>
            </p:cNvPr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4771;p51">
              <a:extLst>
                <a:ext uri="{FF2B5EF4-FFF2-40B4-BE49-F238E27FC236}">
                  <a16:creationId xmlns:a16="http://schemas.microsoft.com/office/drawing/2014/main" id="{81DBA947-7C8C-C46A-E1FB-074278494140}"/>
                </a:ext>
              </a:extLst>
            </p:cNvPr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4772;p51">
              <a:extLst>
                <a:ext uri="{FF2B5EF4-FFF2-40B4-BE49-F238E27FC236}">
                  <a16:creationId xmlns:a16="http://schemas.microsoft.com/office/drawing/2014/main" id="{C05E1384-C66F-3DBE-9F8C-C974C32B6F0F}"/>
                </a:ext>
              </a:extLst>
            </p:cNvPr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4773;p51">
              <a:extLst>
                <a:ext uri="{FF2B5EF4-FFF2-40B4-BE49-F238E27FC236}">
                  <a16:creationId xmlns:a16="http://schemas.microsoft.com/office/drawing/2014/main" id="{56CC7AEE-923B-03F9-5501-7D19E7A27C09}"/>
                </a:ext>
              </a:extLst>
            </p:cNvPr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4774;p51">
              <a:extLst>
                <a:ext uri="{FF2B5EF4-FFF2-40B4-BE49-F238E27FC236}">
                  <a16:creationId xmlns:a16="http://schemas.microsoft.com/office/drawing/2014/main" id="{0EB6843E-B69B-17D7-4D44-EA9B36C02F82}"/>
                </a:ext>
              </a:extLst>
            </p:cNvPr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4775;p51">
              <a:extLst>
                <a:ext uri="{FF2B5EF4-FFF2-40B4-BE49-F238E27FC236}">
                  <a16:creationId xmlns:a16="http://schemas.microsoft.com/office/drawing/2014/main" id="{0CDF8616-6A2F-B4D6-2656-DD4450850B44}"/>
                </a:ext>
              </a:extLst>
            </p:cNvPr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4776;p51">
              <a:extLst>
                <a:ext uri="{FF2B5EF4-FFF2-40B4-BE49-F238E27FC236}">
                  <a16:creationId xmlns:a16="http://schemas.microsoft.com/office/drawing/2014/main" id="{521326EE-CAF4-E9F3-2BB5-220616431054}"/>
                </a:ext>
              </a:extLst>
            </p:cNvPr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4777;p51">
              <a:extLst>
                <a:ext uri="{FF2B5EF4-FFF2-40B4-BE49-F238E27FC236}">
                  <a16:creationId xmlns:a16="http://schemas.microsoft.com/office/drawing/2014/main" id="{D4ECB9F0-1384-7C06-06A8-7A14131FEE4C}"/>
                </a:ext>
              </a:extLst>
            </p:cNvPr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4778;p51">
              <a:extLst>
                <a:ext uri="{FF2B5EF4-FFF2-40B4-BE49-F238E27FC236}">
                  <a16:creationId xmlns:a16="http://schemas.microsoft.com/office/drawing/2014/main" id="{5CD318F0-838B-59C7-2151-6579C7C76299}"/>
                </a:ext>
              </a:extLst>
            </p:cNvPr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4779;p51">
              <a:extLst>
                <a:ext uri="{FF2B5EF4-FFF2-40B4-BE49-F238E27FC236}">
                  <a16:creationId xmlns:a16="http://schemas.microsoft.com/office/drawing/2014/main" id="{02769E8C-6916-8BB3-4641-C7BE6101A9B6}"/>
                </a:ext>
              </a:extLst>
            </p:cNvPr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4780;p51">
              <a:extLst>
                <a:ext uri="{FF2B5EF4-FFF2-40B4-BE49-F238E27FC236}">
                  <a16:creationId xmlns:a16="http://schemas.microsoft.com/office/drawing/2014/main" id="{01212737-3CD1-2C8B-9B30-0B8DEBC398EE}"/>
                </a:ext>
              </a:extLst>
            </p:cNvPr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4781;p51">
              <a:extLst>
                <a:ext uri="{FF2B5EF4-FFF2-40B4-BE49-F238E27FC236}">
                  <a16:creationId xmlns:a16="http://schemas.microsoft.com/office/drawing/2014/main" id="{1A1C1C04-C59B-BA1A-0DC7-56408AD6004A}"/>
                </a:ext>
              </a:extLst>
            </p:cNvPr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4782;p51">
              <a:extLst>
                <a:ext uri="{FF2B5EF4-FFF2-40B4-BE49-F238E27FC236}">
                  <a16:creationId xmlns:a16="http://schemas.microsoft.com/office/drawing/2014/main" id="{36645EBD-8F73-9DF7-2FB3-884842CE5B48}"/>
                </a:ext>
              </a:extLst>
            </p:cNvPr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4783;p51">
              <a:extLst>
                <a:ext uri="{FF2B5EF4-FFF2-40B4-BE49-F238E27FC236}">
                  <a16:creationId xmlns:a16="http://schemas.microsoft.com/office/drawing/2014/main" id="{1D45D5B9-D961-AD15-0663-0880B456003E}"/>
                </a:ext>
              </a:extLst>
            </p:cNvPr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4784;p51">
              <a:extLst>
                <a:ext uri="{FF2B5EF4-FFF2-40B4-BE49-F238E27FC236}">
                  <a16:creationId xmlns:a16="http://schemas.microsoft.com/office/drawing/2014/main" id="{001E979D-6A66-95D2-7577-E07E76018EB4}"/>
                </a:ext>
              </a:extLst>
            </p:cNvPr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4785;p51">
              <a:extLst>
                <a:ext uri="{FF2B5EF4-FFF2-40B4-BE49-F238E27FC236}">
                  <a16:creationId xmlns:a16="http://schemas.microsoft.com/office/drawing/2014/main" id="{C0FC2EBE-FB0B-1D73-D864-5257B5FFC539}"/>
                </a:ext>
              </a:extLst>
            </p:cNvPr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4786;p51">
              <a:extLst>
                <a:ext uri="{FF2B5EF4-FFF2-40B4-BE49-F238E27FC236}">
                  <a16:creationId xmlns:a16="http://schemas.microsoft.com/office/drawing/2014/main" id="{F631EB5A-426D-B8C2-9974-65B0C8F8E95D}"/>
                </a:ext>
              </a:extLst>
            </p:cNvPr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4787;p51">
              <a:extLst>
                <a:ext uri="{FF2B5EF4-FFF2-40B4-BE49-F238E27FC236}">
                  <a16:creationId xmlns:a16="http://schemas.microsoft.com/office/drawing/2014/main" id="{7D53995B-6847-261C-B0AF-AB25A4094447}"/>
                </a:ext>
              </a:extLst>
            </p:cNvPr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4788;p51">
              <a:extLst>
                <a:ext uri="{FF2B5EF4-FFF2-40B4-BE49-F238E27FC236}">
                  <a16:creationId xmlns:a16="http://schemas.microsoft.com/office/drawing/2014/main" id="{615D2CF7-E0B7-E90D-99AF-CB64B8C18A84}"/>
                </a:ext>
              </a:extLst>
            </p:cNvPr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4789;p51">
              <a:extLst>
                <a:ext uri="{FF2B5EF4-FFF2-40B4-BE49-F238E27FC236}">
                  <a16:creationId xmlns:a16="http://schemas.microsoft.com/office/drawing/2014/main" id="{8A352775-2A7B-1046-5635-078CFCAE8372}"/>
                </a:ext>
              </a:extLst>
            </p:cNvPr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4790;p51">
              <a:extLst>
                <a:ext uri="{FF2B5EF4-FFF2-40B4-BE49-F238E27FC236}">
                  <a16:creationId xmlns:a16="http://schemas.microsoft.com/office/drawing/2014/main" id="{9371476B-7238-125A-4D88-203C5CFED18C}"/>
                </a:ext>
              </a:extLst>
            </p:cNvPr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4791;p51">
              <a:extLst>
                <a:ext uri="{FF2B5EF4-FFF2-40B4-BE49-F238E27FC236}">
                  <a16:creationId xmlns:a16="http://schemas.microsoft.com/office/drawing/2014/main" id="{90433E98-B99F-8D2B-8876-B59271450BAB}"/>
                </a:ext>
              </a:extLst>
            </p:cNvPr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4792;p51">
              <a:extLst>
                <a:ext uri="{FF2B5EF4-FFF2-40B4-BE49-F238E27FC236}">
                  <a16:creationId xmlns:a16="http://schemas.microsoft.com/office/drawing/2014/main" id="{253F176C-BCE7-5D0E-8622-05B6B343A529}"/>
                </a:ext>
              </a:extLst>
            </p:cNvPr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793;p51">
              <a:extLst>
                <a:ext uri="{FF2B5EF4-FFF2-40B4-BE49-F238E27FC236}">
                  <a16:creationId xmlns:a16="http://schemas.microsoft.com/office/drawing/2014/main" id="{D3E01FC7-8D88-2BF1-AF1B-6367D0A7EB07}"/>
                </a:ext>
              </a:extLst>
            </p:cNvPr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794;p51">
              <a:extLst>
                <a:ext uri="{FF2B5EF4-FFF2-40B4-BE49-F238E27FC236}">
                  <a16:creationId xmlns:a16="http://schemas.microsoft.com/office/drawing/2014/main" id="{B387050E-FFEB-A187-7028-3A3D09E2C4E9}"/>
                </a:ext>
              </a:extLst>
            </p:cNvPr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4795;p51">
              <a:extLst>
                <a:ext uri="{FF2B5EF4-FFF2-40B4-BE49-F238E27FC236}">
                  <a16:creationId xmlns:a16="http://schemas.microsoft.com/office/drawing/2014/main" id="{8C247716-2405-118C-5901-544DA4EF91B0}"/>
                </a:ext>
              </a:extLst>
            </p:cNvPr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4796;p51">
              <a:extLst>
                <a:ext uri="{FF2B5EF4-FFF2-40B4-BE49-F238E27FC236}">
                  <a16:creationId xmlns:a16="http://schemas.microsoft.com/office/drawing/2014/main" id="{7DC43715-545B-BC9F-C274-6E7C3C4CE502}"/>
                </a:ext>
              </a:extLst>
            </p:cNvPr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797;p51">
              <a:extLst>
                <a:ext uri="{FF2B5EF4-FFF2-40B4-BE49-F238E27FC236}">
                  <a16:creationId xmlns:a16="http://schemas.microsoft.com/office/drawing/2014/main" id="{F06F0038-6B21-4EA5-EC9F-063F5DE41F53}"/>
                </a:ext>
              </a:extLst>
            </p:cNvPr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798;p51">
              <a:extLst>
                <a:ext uri="{FF2B5EF4-FFF2-40B4-BE49-F238E27FC236}">
                  <a16:creationId xmlns:a16="http://schemas.microsoft.com/office/drawing/2014/main" id="{C3F046C3-0AD8-53DC-FD81-81A468AF7CA3}"/>
                </a:ext>
              </a:extLst>
            </p:cNvPr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799;p51">
              <a:extLst>
                <a:ext uri="{FF2B5EF4-FFF2-40B4-BE49-F238E27FC236}">
                  <a16:creationId xmlns:a16="http://schemas.microsoft.com/office/drawing/2014/main" id="{0FB0172F-FB67-28C4-E27B-E975421EE685}"/>
                </a:ext>
              </a:extLst>
            </p:cNvPr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800;p51">
              <a:extLst>
                <a:ext uri="{FF2B5EF4-FFF2-40B4-BE49-F238E27FC236}">
                  <a16:creationId xmlns:a16="http://schemas.microsoft.com/office/drawing/2014/main" id="{5AD039DC-A6FD-E22B-B1CB-29FBDE2FF773}"/>
                </a:ext>
              </a:extLst>
            </p:cNvPr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801;p51">
              <a:extLst>
                <a:ext uri="{FF2B5EF4-FFF2-40B4-BE49-F238E27FC236}">
                  <a16:creationId xmlns:a16="http://schemas.microsoft.com/office/drawing/2014/main" id="{659745C9-FBB1-9702-6EC7-882969B58CC8}"/>
                </a:ext>
              </a:extLst>
            </p:cNvPr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802;p51">
              <a:extLst>
                <a:ext uri="{FF2B5EF4-FFF2-40B4-BE49-F238E27FC236}">
                  <a16:creationId xmlns:a16="http://schemas.microsoft.com/office/drawing/2014/main" id="{85DE170A-4B8E-D655-DC91-070A4D3E40A5}"/>
                </a:ext>
              </a:extLst>
            </p:cNvPr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803;p51">
              <a:extLst>
                <a:ext uri="{FF2B5EF4-FFF2-40B4-BE49-F238E27FC236}">
                  <a16:creationId xmlns:a16="http://schemas.microsoft.com/office/drawing/2014/main" id="{174B9518-34CF-A8C8-B6EE-94559F75DE5B}"/>
                </a:ext>
              </a:extLst>
            </p:cNvPr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804;p51">
              <a:extLst>
                <a:ext uri="{FF2B5EF4-FFF2-40B4-BE49-F238E27FC236}">
                  <a16:creationId xmlns:a16="http://schemas.microsoft.com/office/drawing/2014/main" id="{E7DE74D7-54ED-97DB-B3C0-7244EBC9A32C}"/>
                </a:ext>
              </a:extLst>
            </p:cNvPr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805;p51">
              <a:extLst>
                <a:ext uri="{FF2B5EF4-FFF2-40B4-BE49-F238E27FC236}">
                  <a16:creationId xmlns:a16="http://schemas.microsoft.com/office/drawing/2014/main" id="{D9FBE09F-0425-A319-CA5D-36283BEF71A1}"/>
                </a:ext>
              </a:extLst>
            </p:cNvPr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806;p51">
              <a:extLst>
                <a:ext uri="{FF2B5EF4-FFF2-40B4-BE49-F238E27FC236}">
                  <a16:creationId xmlns:a16="http://schemas.microsoft.com/office/drawing/2014/main" id="{20FCEF5A-13E7-D259-BD37-3243E4A44B27}"/>
                </a:ext>
              </a:extLst>
            </p:cNvPr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807;p51">
              <a:extLst>
                <a:ext uri="{FF2B5EF4-FFF2-40B4-BE49-F238E27FC236}">
                  <a16:creationId xmlns:a16="http://schemas.microsoft.com/office/drawing/2014/main" id="{3290611F-364B-31E6-B1BC-E70DD581EAD7}"/>
                </a:ext>
              </a:extLst>
            </p:cNvPr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808;p51">
              <a:extLst>
                <a:ext uri="{FF2B5EF4-FFF2-40B4-BE49-F238E27FC236}">
                  <a16:creationId xmlns:a16="http://schemas.microsoft.com/office/drawing/2014/main" id="{7B7A3916-B342-F946-360B-74394E13D52F}"/>
                </a:ext>
              </a:extLst>
            </p:cNvPr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809;p51">
              <a:extLst>
                <a:ext uri="{FF2B5EF4-FFF2-40B4-BE49-F238E27FC236}">
                  <a16:creationId xmlns:a16="http://schemas.microsoft.com/office/drawing/2014/main" id="{8E353D75-9BD4-2F89-E6A6-ED622492E56F}"/>
                </a:ext>
              </a:extLst>
            </p:cNvPr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810;p51">
              <a:extLst>
                <a:ext uri="{FF2B5EF4-FFF2-40B4-BE49-F238E27FC236}">
                  <a16:creationId xmlns:a16="http://schemas.microsoft.com/office/drawing/2014/main" id="{89E8D1DE-389A-DB05-CFDF-1957F36F577D}"/>
                </a:ext>
              </a:extLst>
            </p:cNvPr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811;p51">
              <a:extLst>
                <a:ext uri="{FF2B5EF4-FFF2-40B4-BE49-F238E27FC236}">
                  <a16:creationId xmlns:a16="http://schemas.microsoft.com/office/drawing/2014/main" id="{9CAFB31E-0725-A284-8FE9-8B3E9EEAB5C7}"/>
                </a:ext>
              </a:extLst>
            </p:cNvPr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812;p51">
              <a:extLst>
                <a:ext uri="{FF2B5EF4-FFF2-40B4-BE49-F238E27FC236}">
                  <a16:creationId xmlns:a16="http://schemas.microsoft.com/office/drawing/2014/main" id="{065E75CE-1B5B-DA7D-C8B1-F0EEE682F97C}"/>
                </a:ext>
              </a:extLst>
            </p:cNvPr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813;p51">
              <a:extLst>
                <a:ext uri="{FF2B5EF4-FFF2-40B4-BE49-F238E27FC236}">
                  <a16:creationId xmlns:a16="http://schemas.microsoft.com/office/drawing/2014/main" id="{9020AA35-ADAE-C9FB-6552-D55D79414FB9}"/>
                </a:ext>
              </a:extLst>
            </p:cNvPr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814;p51">
              <a:extLst>
                <a:ext uri="{FF2B5EF4-FFF2-40B4-BE49-F238E27FC236}">
                  <a16:creationId xmlns:a16="http://schemas.microsoft.com/office/drawing/2014/main" id="{F43B76A8-636D-CE53-30D7-34000578681A}"/>
                </a:ext>
              </a:extLst>
            </p:cNvPr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4815;p51">
              <a:extLst>
                <a:ext uri="{FF2B5EF4-FFF2-40B4-BE49-F238E27FC236}">
                  <a16:creationId xmlns:a16="http://schemas.microsoft.com/office/drawing/2014/main" id="{899B494C-BD94-1DE9-4C8F-8C86C69CB149}"/>
                </a:ext>
              </a:extLst>
            </p:cNvPr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816;p51">
              <a:extLst>
                <a:ext uri="{FF2B5EF4-FFF2-40B4-BE49-F238E27FC236}">
                  <a16:creationId xmlns:a16="http://schemas.microsoft.com/office/drawing/2014/main" id="{294128D2-20FC-CB2E-4A61-28C3674E721E}"/>
                </a:ext>
              </a:extLst>
            </p:cNvPr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817;p51">
              <a:extLst>
                <a:ext uri="{FF2B5EF4-FFF2-40B4-BE49-F238E27FC236}">
                  <a16:creationId xmlns:a16="http://schemas.microsoft.com/office/drawing/2014/main" id="{AF54CFA0-ECB4-601C-DABA-9A9D11D94C30}"/>
                </a:ext>
              </a:extLst>
            </p:cNvPr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818;p51">
              <a:extLst>
                <a:ext uri="{FF2B5EF4-FFF2-40B4-BE49-F238E27FC236}">
                  <a16:creationId xmlns:a16="http://schemas.microsoft.com/office/drawing/2014/main" id="{2BEA5E17-B84A-D474-F2C8-394935E96792}"/>
                </a:ext>
              </a:extLst>
            </p:cNvPr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819;p51">
              <a:extLst>
                <a:ext uri="{FF2B5EF4-FFF2-40B4-BE49-F238E27FC236}">
                  <a16:creationId xmlns:a16="http://schemas.microsoft.com/office/drawing/2014/main" id="{A3E044A8-D519-33EC-820F-91B21C009F12}"/>
                </a:ext>
              </a:extLst>
            </p:cNvPr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820;p51">
              <a:extLst>
                <a:ext uri="{FF2B5EF4-FFF2-40B4-BE49-F238E27FC236}">
                  <a16:creationId xmlns:a16="http://schemas.microsoft.com/office/drawing/2014/main" id="{443125F4-2FD8-13E2-331B-80D6D20B1B76}"/>
                </a:ext>
              </a:extLst>
            </p:cNvPr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821;p51">
              <a:extLst>
                <a:ext uri="{FF2B5EF4-FFF2-40B4-BE49-F238E27FC236}">
                  <a16:creationId xmlns:a16="http://schemas.microsoft.com/office/drawing/2014/main" id="{DD71E053-C26B-3FDB-8F35-C3ADCB34EC38}"/>
                </a:ext>
              </a:extLst>
            </p:cNvPr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4822;p51">
              <a:extLst>
                <a:ext uri="{FF2B5EF4-FFF2-40B4-BE49-F238E27FC236}">
                  <a16:creationId xmlns:a16="http://schemas.microsoft.com/office/drawing/2014/main" id="{ECE36D53-11D6-88C8-080A-035769062F60}"/>
                </a:ext>
              </a:extLst>
            </p:cNvPr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4823;p51">
              <a:extLst>
                <a:ext uri="{FF2B5EF4-FFF2-40B4-BE49-F238E27FC236}">
                  <a16:creationId xmlns:a16="http://schemas.microsoft.com/office/drawing/2014/main" id="{F14800A6-38A2-5F38-EB70-FE3FC762E7B1}"/>
                </a:ext>
              </a:extLst>
            </p:cNvPr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4824;p51">
              <a:extLst>
                <a:ext uri="{FF2B5EF4-FFF2-40B4-BE49-F238E27FC236}">
                  <a16:creationId xmlns:a16="http://schemas.microsoft.com/office/drawing/2014/main" id="{07E45AFA-6022-93F5-1583-0668C010986B}"/>
                </a:ext>
              </a:extLst>
            </p:cNvPr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4825;p51">
              <a:extLst>
                <a:ext uri="{FF2B5EF4-FFF2-40B4-BE49-F238E27FC236}">
                  <a16:creationId xmlns:a16="http://schemas.microsoft.com/office/drawing/2014/main" id="{9D398BF1-5467-AAB4-891D-6066D11EA20F}"/>
                </a:ext>
              </a:extLst>
            </p:cNvPr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4826;p51">
              <a:extLst>
                <a:ext uri="{FF2B5EF4-FFF2-40B4-BE49-F238E27FC236}">
                  <a16:creationId xmlns:a16="http://schemas.microsoft.com/office/drawing/2014/main" id="{A2158501-484B-5715-C89A-80601C7DCCCC}"/>
                </a:ext>
              </a:extLst>
            </p:cNvPr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4827;p51">
              <a:extLst>
                <a:ext uri="{FF2B5EF4-FFF2-40B4-BE49-F238E27FC236}">
                  <a16:creationId xmlns:a16="http://schemas.microsoft.com/office/drawing/2014/main" id="{F4F3EFDD-5337-1925-EEAB-430D61197F58}"/>
                </a:ext>
              </a:extLst>
            </p:cNvPr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4828;p51">
              <a:extLst>
                <a:ext uri="{FF2B5EF4-FFF2-40B4-BE49-F238E27FC236}">
                  <a16:creationId xmlns:a16="http://schemas.microsoft.com/office/drawing/2014/main" id="{0BA9196F-15FA-36D5-3623-4C3510A7A6FD}"/>
                </a:ext>
              </a:extLst>
            </p:cNvPr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4829;p51">
              <a:extLst>
                <a:ext uri="{FF2B5EF4-FFF2-40B4-BE49-F238E27FC236}">
                  <a16:creationId xmlns:a16="http://schemas.microsoft.com/office/drawing/2014/main" id="{69BA0D42-472C-6113-DEC5-B76C319DA961}"/>
                </a:ext>
              </a:extLst>
            </p:cNvPr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4830;p51">
              <a:extLst>
                <a:ext uri="{FF2B5EF4-FFF2-40B4-BE49-F238E27FC236}">
                  <a16:creationId xmlns:a16="http://schemas.microsoft.com/office/drawing/2014/main" id="{F9A1C255-9003-DDAF-1B57-EE17AA23B1FF}"/>
                </a:ext>
              </a:extLst>
            </p:cNvPr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4831;p51">
              <a:extLst>
                <a:ext uri="{FF2B5EF4-FFF2-40B4-BE49-F238E27FC236}">
                  <a16:creationId xmlns:a16="http://schemas.microsoft.com/office/drawing/2014/main" id="{E6158B60-DB5D-A826-6F1B-3DFC5F93FAB0}"/>
                </a:ext>
              </a:extLst>
            </p:cNvPr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4832;p51">
              <a:extLst>
                <a:ext uri="{FF2B5EF4-FFF2-40B4-BE49-F238E27FC236}">
                  <a16:creationId xmlns:a16="http://schemas.microsoft.com/office/drawing/2014/main" id="{A4BA2AD5-F1CA-731C-F24B-AF412EB1CB31}"/>
                </a:ext>
              </a:extLst>
            </p:cNvPr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4833;p51">
              <a:extLst>
                <a:ext uri="{FF2B5EF4-FFF2-40B4-BE49-F238E27FC236}">
                  <a16:creationId xmlns:a16="http://schemas.microsoft.com/office/drawing/2014/main" id="{BD359C7F-A31F-E2EE-5A77-8B14815CDB64}"/>
                </a:ext>
              </a:extLst>
            </p:cNvPr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4834;p51">
              <a:extLst>
                <a:ext uri="{FF2B5EF4-FFF2-40B4-BE49-F238E27FC236}">
                  <a16:creationId xmlns:a16="http://schemas.microsoft.com/office/drawing/2014/main" id="{FFAEEE53-0B44-B7FC-B6CE-F72AD89D8467}"/>
                </a:ext>
              </a:extLst>
            </p:cNvPr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4835;p51">
              <a:extLst>
                <a:ext uri="{FF2B5EF4-FFF2-40B4-BE49-F238E27FC236}">
                  <a16:creationId xmlns:a16="http://schemas.microsoft.com/office/drawing/2014/main" id="{ECD038D3-CAA7-AE4F-1C1A-891C0C74925A}"/>
                </a:ext>
              </a:extLst>
            </p:cNvPr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4836;p51">
              <a:extLst>
                <a:ext uri="{FF2B5EF4-FFF2-40B4-BE49-F238E27FC236}">
                  <a16:creationId xmlns:a16="http://schemas.microsoft.com/office/drawing/2014/main" id="{5CC383C8-1124-BC5C-B554-762928707750}"/>
                </a:ext>
              </a:extLst>
            </p:cNvPr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4837;p51">
              <a:extLst>
                <a:ext uri="{FF2B5EF4-FFF2-40B4-BE49-F238E27FC236}">
                  <a16:creationId xmlns:a16="http://schemas.microsoft.com/office/drawing/2014/main" id="{66C41D2E-02F8-C667-CBC1-A8D160EDDCC8}"/>
                </a:ext>
              </a:extLst>
            </p:cNvPr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4838;p51">
              <a:extLst>
                <a:ext uri="{FF2B5EF4-FFF2-40B4-BE49-F238E27FC236}">
                  <a16:creationId xmlns:a16="http://schemas.microsoft.com/office/drawing/2014/main" id="{B3BB205C-C4D4-A392-F51C-080DE36E8BC7}"/>
                </a:ext>
              </a:extLst>
            </p:cNvPr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4839;p51">
              <a:extLst>
                <a:ext uri="{FF2B5EF4-FFF2-40B4-BE49-F238E27FC236}">
                  <a16:creationId xmlns:a16="http://schemas.microsoft.com/office/drawing/2014/main" id="{D70EDB37-8922-6774-ECE8-0A04FE667CE7}"/>
                </a:ext>
              </a:extLst>
            </p:cNvPr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4840;p51">
              <a:extLst>
                <a:ext uri="{FF2B5EF4-FFF2-40B4-BE49-F238E27FC236}">
                  <a16:creationId xmlns:a16="http://schemas.microsoft.com/office/drawing/2014/main" id="{D0443821-CF18-7F8D-E61A-65862F338099}"/>
                </a:ext>
              </a:extLst>
            </p:cNvPr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4841;p51">
              <a:extLst>
                <a:ext uri="{FF2B5EF4-FFF2-40B4-BE49-F238E27FC236}">
                  <a16:creationId xmlns:a16="http://schemas.microsoft.com/office/drawing/2014/main" id="{C59727B4-A674-C7B5-8ACA-20021502DAEA}"/>
                </a:ext>
              </a:extLst>
            </p:cNvPr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4842;p51">
              <a:extLst>
                <a:ext uri="{FF2B5EF4-FFF2-40B4-BE49-F238E27FC236}">
                  <a16:creationId xmlns:a16="http://schemas.microsoft.com/office/drawing/2014/main" id="{D8B6F40D-F7C0-9FA2-1F60-8416479475C4}"/>
                </a:ext>
              </a:extLst>
            </p:cNvPr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4843;p51">
              <a:extLst>
                <a:ext uri="{FF2B5EF4-FFF2-40B4-BE49-F238E27FC236}">
                  <a16:creationId xmlns:a16="http://schemas.microsoft.com/office/drawing/2014/main" id="{FCDFC0F7-EA55-1A0E-B837-E605983CE11E}"/>
                </a:ext>
              </a:extLst>
            </p:cNvPr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4844;p51">
              <a:extLst>
                <a:ext uri="{FF2B5EF4-FFF2-40B4-BE49-F238E27FC236}">
                  <a16:creationId xmlns:a16="http://schemas.microsoft.com/office/drawing/2014/main" id="{EE17ACC6-6ACE-3524-DDF0-464F377DEC4C}"/>
                </a:ext>
              </a:extLst>
            </p:cNvPr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4845;p51">
              <a:extLst>
                <a:ext uri="{FF2B5EF4-FFF2-40B4-BE49-F238E27FC236}">
                  <a16:creationId xmlns:a16="http://schemas.microsoft.com/office/drawing/2014/main" id="{A5AB65A7-C851-8527-C753-B498220A17B3}"/>
                </a:ext>
              </a:extLst>
            </p:cNvPr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4846;p51">
              <a:extLst>
                <a:ext uri="{FF2B5EF4-FFF2-40B4-BE49-F238E27FC236}">
                  <a16:creationId xmlns:a16="http://schemas.microsoft.com/office/drawing/2014/main" id="{B2BAC9D1-FE76-7E44-C12A-207446C9E631}"/>
                </a:ext>
              </a:extLst>
            </p:cNvPr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4847;p51">
              <a:extLst>
                <a:ext uri="{FF2B5EF4-FFF2-40B4-BE49-F238E27FC236}">
                  <a16:creationId xmlns:a16="http://schemas.microsoft.com/office/drawing/2014/main" id="{3412F516-B7A2-84D9-3A35-228E7DC70E1F}"/>
                </a:ext>
              </a:extLst>
            </p:cNvPr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848;p51">
              <a:extLst>
                <a:ext uri="{FF2B5EF4-FFF2-40B4-BE49-F238E27FC236}">
                  <a16:creationId xmlns:a16="http://schemas.microsoft.com/office/drawing/2014/main" id="{195F6F60-D685-F03D-3065-09F7CE789595}"/>
                </a:ext>
              </a:extLst>
            </p:cNvPr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849;p51">
              <a:extLst>
                <a:ext uri="{FF2B5EF4-FFF2-40B4-BE49-F238E27FC236}">
                  <a16:creationId xmlns:a16="http://schemas.microsoft.com/office/drawing/2014/main" id="{872772BB-B87F-2372-9C9F-4FBB86112950}"/>
                </a:ext>
              </a:extLst>
            </p:cNvPr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850;p51">
              <a:extLst>
                <a:ext uri="{FF2B5EF4-FFF2-40B4-BE49-F238E27FC236}">
                  <a16:creationId xmlns:a16="http://schemas.microsoft.com/office/drawing/2014/main" id="{3BC2FA01-9C2E-CEBA-E55B-BAAE7C73D45F}"/>
                </a:ext>
              </a:extLst>
            </p:cNvPr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851;p51">
              <a:extLst>
                <a:ext uri="{FF2B5EF4-FFF2-40B4-BE49-F238E27FC236}">
                  <a16:creationId xmlns:a16="http://schemas.microsoft.com/office/drawing/2014/main" id="{CD355305-3BB6-9B5C-9DC3-2A1558BB5EAC}"/>
                </a:ext>
              </a:extLst>
            </p:cNvPr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852;p51">
              <a:extLst>
                <a:ext uri="{FF2B5EF4-FFF2-40B4-BE49-F238E27FC236}">
                  <a16:creationId xmlns:a16="http://schemas.microsoft.com/office/drawing/2014/main" id="{AE273042-4AF4-F922-CAB6-6F8CF7B61C61}"/>
                </a:ext>
              </a:extLst>
            </p:cNvPr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853;p51">
              <a:extLst>
                <a:ext uri="{FF2B5EF4-FFF2-40B4-BE49-F238E27FC236}">
                  <a16:creationId xmlns:a16="http://schemas.microsoft.com/office/drawing/2014/main" id="{5DC04519-0876-B76F-7350-1A5A280365B7}"/>
                </a:ext>
              </a:extLst>
            </p:cNvPr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854;p51">
              <a:extLst>
                <a:ext uri="{FF2B5EF4-FFF2-40B4-BE49-F238E27FC236}">
                  <a16:creationId xmlns:a16="http://schemas.microsoft.com/office/drawing/2014/main" id="{B75FD929-066C-6B9C-DAFF-D0762C24F4EA}"/>
                </a:ext>
              </a:extLst>
            </p:cNvPr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855;p51">
              <a:extLst>
                <a:ext uri="{FF2B5EF4-FFF2-40B4-BE49-F238E27FC236}">
                  <a16:creationId xmlns:a16="http://schemas.microsoft.com/office/drawing/2014/main" id="{2C6D6A14-CB08-6F38-F5BC-551E9651FC92}"/>
                </a:ext>
              </a:extLst>
            </p:cNvPr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856;p51">
              <a:extLst>
                <a:ext uri="{FF2B5EF4-FFF2-40B4-BE49-F238E27FC236}">
                  <a16:creationId xmlns:a16="http://schemas.microsoft.com/office/drawing/2014/main" id="{8C6ED233-8E88-A02B-D906-3AE6AF0F0DE1}"/>
                </a:ext>
              </a:extLst>
            </p:cNvPr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857;p51">
              <a:extLst>
                <a:ext uri="{FF2B5EF4-FFF2-40B4-BE49-F238E27FC236}">
                  <a16:creationId xmlns:a16="http://schemas.microsoft.com/office/drawing/2014/main" id="{CF28AA93-CFF2-15B1-30B0-DBD2CBD69975}"/>
                </a:ext>
              </a:extLst>
            </p:cNvPr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858;p51">
              <a:extLst>
                <a:ext uri="{FF2B5EF4-FFF2-40B4-BE49-F238E27FC236}">
                  <a16:creationId xmlns:a16="http://schemas.microsoft.com/office/drawing/2014/main" id="{CD0336B4-7738-B879-E2E7-4171BD5BF251}"/>
                </a:ext>
              </a:extLst>
            </p:cNvPr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859;p51">
              <a:extLst>
                <a:ext uri="{FF2B5EF4-FFF2-40B4-BE49-F238E27FC236}">
                  <a16:creationId xmlns:a16="http://schemas.microsoft.com/office/drawing/2014/main" id="{7B49D844-4CCE-8595-0358-64FDE2523BE6}"/>
                </a:ext>
              </a:extLst>
            </p:cNvPr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860;p51">
              <a:extLst>
                <a:ext uri="{FF2B5EF4-FFF2-40B4-BE49-F238E27FC236}">
                  <a16:creationId xmlns:a16="http://schemas.microsoft.com/office/drawing/2014/main" id="{B4B243B5-FDC4-49F1-8FB8-877F720A8455}"/>
                </a:ext>
              </a:extLst>
            </p:cNvPr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861;p51">
              <a:extLst>
                <a:ext uri="{FF2B5EF4-FFF2-40B4-BE49-F238E27FC236}">
                  <a16:creationId xmlns:a16="http://schemas.microsoft.com/office/drawing/2014/main" id="{BD224861-15EA-585C-CFA8-9E3E7B19BCF1}"/>
                </a:ext>
              </a:extLst>
            </p:cNvPr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862;p51">
              <a:extLst>
                <a:ext uri="{FF2B5EF4-FFF2-40B4-BE49-F238E27FC236}">
                  <a16:creationId xmlns:a16="http://schemas.microsoft.com/office/drawing/2014/main" id="{17E2549F-5746-F5C4-3AE3-D9BB89E7E786}"/>
                </a:ext>
              </a:extLst>
            </p:cNvPr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863;p51">
              <a:extLst>
                <a:ext uri="{FF2B5EF4-FFF2-40B4-BE49-F238E27FC236}">
                  <a16:creationId xmlns:a16="http://schemas.microsoft.com/office/drawing/2014/main" id="{8C52C01A-3140-1B23-C698-8A1B3DC5A574}"/>
                </a:ext>
              </a:extLst>
            </p:cNvPr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864;p51">
              <a:extLst>
                <a:ext uri="{FF2B5EF4-FFF2-40B4-BE49-F238E27FC236}">
                  <a16:creationId xmlns:a16="http://schemas.microsoft.com/office/drawing/2014/main" id="{EA144C4F-F5AA-EE77-C4D8-A7A231A37155}"/>
                </a:ext>
              </a:extLst>
            </p:cNvPr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865;p51">
              <a:extLst>
                <a:ext uri="{FF2B5EF4-FFF2-40B4-BE49-F238E27FC236}">
                  <a16:creationId xmlns:a16="http://schemas.microsoft.com/office/drawing/2014/main" id="{B88086AB-F0EA-2024-545D-5CD3E38AF35F}"/>
                </a:ext>
              </a:extLst>
            </p:cNvPr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866;p51">
              <a:extLst>
                <a:ext uri="{FF2B5EF4-FFF2-40B4-BE49-F238E27FC236}">
                  <a16:creationId xmlns:a16="http://schemas.microsoft.com/office/drawing/2014/main" id="{BBF582D2-7CCF-7385-E74E-961516E484C8}"/>
                </a:ext>
              </a:extLst>
            </p:cNvPr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867;p51">
              <a:extLst>
                <a:ext uri="{FF2B5EF4-FFF2-40B4-BE49-F238E27FC236}">
                  <a16:creationId xmlns:a16="http://schemas.microsoft.com/office/drawing/2014/main" id="{A754C26F-5FC5-F11A-E02A-B7B40A398510}"/>
                </a:ext>
              </a:extLst>
            </p:cNvPr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868;p51">
              <a:extLst>
                <a:ext uri="{FF2B5EF4-FFF2-40B4-BE49-F238E27FC236}">
                  <a16:creationId xmlns:a16="http://schemas.microsoft.com/office/drawing/2014/main" id="{542D681B-1742-68C1-FC58-96D0CAFE7ED5}"/>
                </a:ext>
              </a:extLst>
            </p:cNvPr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869;p51">
              <a:extLst>
                <a:ext uri="{FF2B5EF4-FFF2-40B4-BE49-F238E27FC236}">
                  <a16:creationId xmlns:a16="http://schemas.microsoft.com/office/drawing/2014/main" id="{E62F8DFE-7738-A48B-9F84-A776325CD1AE}"/>
                </a:ext>
              </a:extLst>
            </p:cNvPr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870;p51">
              <a:extLst>
                <a:ext uri="{FF2B5EF4-FFF2-40B4-BE49-F238E27FC236}">
                  <a16:creationId xmlns:a16="http://schemas.microsoft.com/office/drawing/2014/main" id="{FA5774C0-F361-C16C-E479-0A38E258DCB6}"/>
                </a:ext>
              </a:extLst>
            </p:cNvPr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871;p51">
              <a:extLst>
                <a:ext uri="{FF2B5EF4-FFF2-40B4-BE49-F238E27FC236}">
                  <a16:creationId xmlns:a16="http://schemas.microsoft.com/office/drawing/2014/main" id="{CA04E72C-DAFB-064C-4953-AEFD7509D9F4}"/>
                </a:ext>
              </a:extLst>
            </p:cNvPr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872;p51">
              <a:extLst>
                <a:ext uri="{FF2B5EF4-FFF2-40B4-BE49-F238E27FC236}">
                  <a16:creationId xmlns:a16="http://schemas.microsoft.com/office/drawing/2014/main" id="{9FE920D6-4EA7-55D6-0DB1-E0BFC896A769}"/>
                </a:ext>
              </a:extLst>
            </p:cNvPr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873;p51">
              <a:extLst>
                <a:ext uri="{FF2B5EF4-FFF2-40B4-BE49-F238E27FC236}">
                  <a16:creationId xmlns:a16="http://schemas.microsoft.com/office/drawing/2014/main" id="{52535E7B-4C56-38B2-5172-49A1644570B1}"/>
                </a:ext>
              </a:extLst>
            </p:cNvPr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874;p51">
              <a:extLst>
                <a:ext uri="{FF2B5EF4-FFF2-40B4-BE49-F238E27FC236}">
                  <a16:creationId xmlns:a16="http://schemas.microsoft.com/office/drawing/2014/main" id="{6626C343-9005-7308-E6BA-802F6532F6BA}"/>
                </a:ext>
              </a:extLst>
            </p:cNvPr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875;p51">
              <a:extLst>
                <a:ext uri="{FF2B5EF4-FFF2-40B4-BE49-F238E27FC236}">
                  <a16:creationId xmlns:a16="http://schemas.microsoft.com/office/drawing/2014/main" id="{0A2F013A-5538-D8AF-D9EE-A06DB8416D30}"/>
                </a:ext>
              </a:extLst>
            </p:cNvPr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876;p51">
              <a:extLst>
                <a:ext uri="{FF2B5EF4-FFF2-40B4-BE49-F238E27FC236}">
                  <a16:creationId xmlns:a16="http://schemas.microsoft.com/office/drawing/2014/main" id="{50463A73-A473-E0EC-70BF-9EA80F055FB1}"/>
                </a:ext>
              </a:extLst>
            </p:cNvPr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877;p51">
              <a:extLst>
                <a:ext uri="{FF2B5EF4-FFF2-40B4-BE49-F238E27FC236}">
                  <a16:creationId xmlns:a16="http://schemas.microsoft.com/office/drawing/2014/main" id="{607A2BEB-B851-1F8A-8D81-D54EC7370220}"/>
                </a:ext>
              </a:extLst>
            </p:cNvPr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878;p51">
              <a:extLst>
                <a:ext uri="{FF2B5EF4-FFF2-40B4-BE49-F238E27FC236}">
                  <a16:creationId xmlns:a16="http://schemas.microsoft.com/office/drawing/2014/main" id="{9318A4EA-8F94-3BB5-163D-043519B76234}"/>
                </a:ext>
              </a:extLst>
            </p:cNvPr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879;p51">
              <a:extLst>
                <a:ext uri="{FF2B5EF4-FFF2-40B4-BE49-F238E27FC236}">
                  <a16:creationId xmlns:a16="http://schemas.microsoft.com/office/drawing/2014/main" id="{B3AF194D-E3AB-626F-BFD1-6C201E59B3DB}"/>
                </a:ext>
              </a:extLst>
            </p:cNvPr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880;p51">
              <a:extLst>
                <a:ext uri="{FF2B5EF4-FFF2-40B4-BE49-F238E27FC236}">
                  <a16:creationId xmlns:a16="http://schemas.microsoft.com/office/drawing/2014/main" id="{E9344411-50BE-B98F-C9B2-18E8DA92F74A}"/>
                </a:ext>
              </a:extLst>
            </p:cNvPr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881;p51">
              <a:extLst>
                <a:ext uri="{FF2B5EF4-FFF2-40B4-BE49-F238E27FC236}">
                  <a16:creationId xmlns:a16="http://schemas.microsoft.com/office/drawing/2014/main" id="{2450CAFB-C10A-0835-E6CB-6EA9D61E15D6}"/>
                </a:ext>
              </a:extLst>
            </p:cNvPr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882;p51">
              <a:extLst>
                <a:ext uri="{FF2B5EF4-FFF2-40B4-BE49-F238E27FC236}">
                  <a16:creationId xmlns:a16="http://schemas.microsoft.com/office/drawing/2014/main" id="{E24BD761-F676-D28A-9388-64057D5B5FA9}"/>
                </a:ext>
              </a:extLst>
            </p:cNvPr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883;p51">
              <a:extLst>
                <a:ext uri="{FF2B5EF4-FFF2-40B4-BE49-F238E27FC236}">
                  <a16:creationId xmlns:a16="http://schemas.microsoft.com/office/drawing/2014/main" id="{9D6F1DF7-383D-3905-A820-6A990810B269}"/>
                </a:ext>
              </a:extLst>
            </p:cNvPr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884;p51">
              <a:extLst>
                <a:ext uri="{FF2B5EF4-FFF2-40B4-BE49-F238E27FC236}">
                  <a16:creationId xmlns:a16="http://schemas.microsoft.com/office/drawing/2014/main" id="{3251137F-7E92-D51D-DC2B-36B00EDC2A2E}"/>
                </a:ext>
              </a:extLst>
            </p:cNvPr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885;p51">
              <a:extLst>
                <a:ext uri="{FF2B5EF4-FFF2-40B4-BE49-F238E27FC236}">
                  <a16:creationId xmlns:a16="http://schemas.microsoft.com/office/drawing/2014/main" id="{D7F1A6B6-A50A-2C6C-E19D-FF8B95297FEB}"/>
                </a:ext>
              </a:extLst>
            </p:cNvPr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886;p51">
              <a:extLst>
                <a:ext uri="{FF2B5EF4-FFF2-40B4-BE49-F238E27FC236}">
                  <a16:creationId xmlns:a16="http://schemas.microsoft.com/office/drawing/2014/main" id="{46E4BFF7-F13E-E91F-F477-431D89B00487}"/>
                </a:ext>
              </a:extLst>
            </p:cNvPr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4887;p51">
              <a:extLst>
                <a:ext uri="{FF2B5EF4-FFF2-40B4-BE49-F238E27FC236}">
                  <a16:creationId xmlns:a16="http://schemas.microsoft.com/office/drawing/2014/main" id="{F08A2A0C-AFAA-E71B-189B-06A5772C2050}"/>
                </a:ext>
              </a:extLst>
            </p:cNvPr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4888;p51">
              <a:extLst>
                <a:ext uri="{FF2B5EF4-FFF2-40B4-BE49-F238E27FC236}">
                  <a16:creationId xmlns:a16="http://schemas.microsoft.com/office/drawing/2014/main" id="{FBA7CCD4-D4D6-7DEA-7D48-FEFF50636F59}"/>
                </a:ext>
              </a:extLst>
            </p:cNvPr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4889;p51">
              <a:extLst>
                <a:ext uri="{FF2B5EF4-FFF2-40B4-BE49-F238E27FC236}">
                  <a16:creationId xmlns:a16="http://schemas.microsoft.com/office/drawing/2014/main" id="{3DFF017B-DB94-74D2-C755-76459131DC89}"/>
                </a:ext>
              </a:extLst>
            </p:cNvPr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4890;p51">
              <a:extLst>
                <a:ext uri="{FF2B5EF4-FFF2-40B4-BE49-F238E27FC236}">
                  <a16:creationId xmlns:a16="http://schemas.microsoft.com/office/drawing/2014/main" id="{D1140D36-B9B2-C5DB-24EA-E0BD8D64F8E4}"/>
                </a:ext>
              </a:extLst>
            </p:cNvPr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4891;p51">
              <a:extLst>
                <a:ext uri="{FF2B5EF4-FFF2-40B4-BE49-F238E27FC236}">
                  <a16:creationId xmlns:a16="http://schemas.microsoft.com/office/drawing/2014/main" id="{1B1706FE-8FF0-746A-FC7A-1AC5F9636307}"/>
                </a:ext>
              </a:extLst>
            </p:cNvPr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4892;p51">
              <a:extLst>
                <a:ext uri="{FF2B5EF4-FFF2-40B4-BE49-F238E27FC236}">
                  <a16:creationId xmlns:a16="http://schemas.microsoft.com/office/drawing/2014/main" id="{5A71717D-F53B-EA9E-DE6B-574F829B3884}"/>
                </a:ext>
              </a:extLst>
            </p:cNvPr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4893;p51">
              <a:extLst>
                <a:ext uri="{FF2B5EF4-FFF2-40B4-BE49-F238E27FC236}">
                  <a16:creationId xmlns:a16="http://schemas.microsoft.com/office/drawing/2014/main" id="{498E935E-B023-EFB5-AF31-995A89BF9BA1}"/>
                </a:ext>
              </a:extLst>
            </p:cNvPr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4894;p51">
              <a:extLst>
                <a:ext uri="{FF2B5EF4-FFF2-40B4-BE49-F238E27FC236}">
                  <a16:creationId xmlns:a16="http://schemas.microsoft.com/office/drawing/2014/main" id="{652F259F-61C0-79C7-6890-5FD8632A10E9}"/>
                </a:ext>
              </a:extLst>
            </p:cNvPr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4895;p51">
              <a:extLst>
                <a:ext uri="{FF2B5EF4-FFF2-40B4-BE49-F238E27FC236}">
                  <a16:creationId xmlns:a16="http://schemas.microsoft.com/office/drawing/2014/main" id="{7FED67F4-8C3D-1021-1804-0BCCCF6DEE84}"/>
                </a:ext>
              </a:extLst>
            </p:cNvPr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4896;p51">
              <a:extLst>
                <a:ext uri="{FF2B5EF4-FFF2-40B4-BE49-F238E27FC236}">
                  <a16:creationId xmlns:a16="http://schemas.microsoft.com/office/drawing/2014/main" id="{790EAF2A-DD49-1599-331A-D6DD1B4696D0}"/>
                </a:ext>
              </a:extLst>
            </p:cNvPr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4897;p51">
              <a:extLst>
                <a:ext uri="{FF2B5EF4-FFF2-40B4-BE49-F238E27FC236}">
                  <a16:creationId xmlns:a16="http://schemas.microsoft.com/office/drawing/2014/main" id="{2A08E07B-7F37-BD53-BFEB-F073104600EE}"/>
                </a:ext>
              </a:extLst>
            </p:cNvPr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4898;p51">
              <a:extLst>
                <a:ext uri="{FF2B5EF4-FFF2-40B4-BE49-F238E27FC236}">
                  <a16:creationId xmlns:a16="http://schemas.microsoft.com/office/drawing/2014/main" id="{63F9D537-A30A-B6B2-A147-2CD3E99C5ED6}"/>
                </a:ext>
              </a:extLst>
            </p:cNvPr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4899;p51">
              <a:extLst>
                <a:ext uri="{FF2B5EF4-FFF2-40B4-BE49-F238E27FC236}">
                  <a16:creationId xmlns:a16="http://schemas.microsoft.com/office/drawing/2014/main" id="{8E238DF2-FEBC-5C88-5489-43DAE9707088}"/>
                </a:ext>
              </a:extLst>
            </p:cNvPr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4900;p51">
              <a:extLst>
                <a:ext uri="{FF2B5EF4-FFF2-40B4-BE49-F238E27FC236}">
                  <a16:creationId xmlns:a16="http://schemas.microsoft.com/office/drawing/2014/main" id="{6C63656D-BAFB-79FD-1FDE-E8CF6CAC87CA}"/>
                </a:ext>
              </a:extLst>
            </p:cNvPr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4901;p51">
              <a:extLst>
                <a:ext uri="{FF2B5EF4-FFF2-40B4-BE49-F238E27FC236}">
                  <a16:creationId xmlns:a16="http://schemas.microsoft.com/office/drawing/2014/main" id="{3E5F0ADF-1A56-70BA-8732-70586B66C180}"/>
                </a:ext>
              </a:extLst>
            </p:cNvPr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4902;p51">
              <a:extLst>
                <a:ext uri="{FF2B5EF4-FFF2-40B4-BE49-F238E27FC236}">
                  <a16:creationId xmlns:a16="http://schemas.microsoft.com/office/drawing/2014/main" id="{D148FD12-1814-255E-7936-2854CA2116D5}"/>
                </a:ext>
              </a:extLst>
            </p:cNvPr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4903;p51">
              <a:extLst>
                <a:ext uri="{FF2B5EF4-FFF2-40B4-BE49-F238E27FC236}">
                  <a16:creationId xmlns:a16="http://schemas.microsoft.com/office/drawing/2014/main" id="{AD79FB9F-40E7-A639-EA2D-D28568F2F89A}"/>
                </a:ext>
              </a:extLst>
            </p:cNvPr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4904;p51">
              <a:extLst>
                <a:ext uri="{FF2B5EF4-FFF2-40B4-BE49-F238E27FC236}">
                  <a16:creationId xmlns:a16="http://schemas.microsoft.com/office/drawing/2014/main" id="{A40FBE11-4BDA-3751-E4C8-ECA470AD42F1}"/>
                </a:ext>
              </a:extLst>
            </p:cNvPr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4905;p51">
              <a:extLst>
                <a:ext uri="{FF2B5EF4-FFF2-40B4-BE49-F238E27FC236}">
                  <a16:creationId xmlns:a16="http://schemas.microsoft.com/office/drawing/2014/main" id="{1069176F-FB6E-4E8B-C29D-5A71FE62641E}"/>
                </a:ext>
              </a:extLst>
            </p:cNvPr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4906;p51">
              <a:extLst>
                <a:ext uri="{FF2B5EF4-FFF2-40B4-BE49-F238E27FC236}">
                  <a16:creationId xmlns:a16="http://schemas.microsoft.com/office/drawing/2014/main" id="{22910793-84D4-9F68-DD9B-0DE798752134}"/>
                </a:ext>
              </a:extLst>
            </p:cNvPr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4907;p51">
              <a:extLst>
                <a:ext uri="{FF2B5EF4-FFF2-40B4-BE49-F238E27FC236}">
                  <a16:creationId xmlns:a16="http://schemas.microsoft.com/office/drawing/2014/main" id="{48BBEACF-DD19-F540-CD80-AAFD36C5B711}"/>
                </a:ext>
              </a:extLst>
            </p:cNvPr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908;p51">
              <a:extLst>
                <a:ext uri="{FF2B5EF4-FFF2-40B4-BE49-F238E27FC236}">
                  <a16:creationId xmlns:a16="http://schemas.microsoft.com/office/drawing/2014/main" id="{BECA9295-3C28-32CF-1EB3-C5A60A7CC5A3}"/>
                </a:ext>
              </a:extLst>
            </p:cNvPr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909;p51">
              <a:extLst>
                <a:ext uri="{FF2B5EF4-FFF2-40B4-BE49-F238E27FC236}">
                  <a16:creationId xmlns:a16="http://schemas.microsoft.com/office/drawing/2014/main" id="{4A3A68BE-CCE8-9A69-9ACF-30F70598F6F7}"/>
                </a:ext>
              </a:extLst>
            </p:cNvPr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910;p51">
              <a:extLst>
                <a:ext uri="{FF2B5EF4-FFF2-40B4-BE49-F238E27FC236}">
                  <a16:creationId xmlns:a16="http://schemas.microsoft.com/office/drawing/2014/main" id="{114EAEB5-02C2-E508-2882-C94E2586DE21}"/>
                </a:ext>
              </a:extLst>
            </p:cNvPr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911;p51">
              <a:extLst>
                <a:ext uri="{FF2B5EF4-FFF2-40B4-BE49-F238E27FC236}">
                  <a16:creationId xmlns:a16="http://schemas.microsoft.com/office/drawing/2014/main" id="{E7F7F56E-E123-8FC5-00ED-F6199DECA719}"/>
                </a:ext>
              </a:extLst>
            </p:cNvPr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912;p51">
              <a:extLst>
                <a:ext uri="{FF2B5EF4-FFF2-40B4-BE49-F238E27FC236}">
                  <a16:creationId xmlns:a16="http://schemas.microsoft.com/office/drawing/2014/main" id="{67305904-7B03-D30A-C02D-C93F6DF22BC9}"/>
                </a:ext>
              </a:extLst>
            </p:cNvPr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913;p51">
              <a:extLst>
                <a:ext uri="{FF2B5EF4-FFF2-40B4-BE49-F238E27FC236}">
                  <a16:creationId xmlns:a16="http://schemas.microsoft.com/office/drawing/2014/main" id="{132818DC-51AE-B57F-5EE0-05F1889AACDE}"/>
                </a:ext>
              </a:extLst>
            </p:cNvPr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914;p51">
              <a:extLst>
                <a:ext uri="{FF2B5EF4-FFF2-40B4-BE49-F238E27FC236}">
                  <a16:creationId xmlns:a16="http://schemas.microsoft.com/office/drawing/2014/main" id="{B3A474AA-FDBD-F648-243C-55996A587FAB}"/>
                </a:ext>
              </a:extLst>
            </p:cNvPr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915;p51">
              <a:extLst>
                <a:ext uri="{FF2B5EF4-FFF2-40B4-BE49-F238E27FC236}">
                  <a16:creationId xmlns:a16="http://schemas.microsoft.com/office/drawing/2014/main" id="{26D346D6-D8AF-C186-8399-8BD1082198A4}"/>
                </a:ext>
              </a:extLst>
            </p:cNvPr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916;p51">
              <a:extLst>
                <a:ext uri="{FF2B5EF4-FFF2-40B4-BE49-F238E27FC236}">
                  <a16:creationId xmlns:a16="http://schemas.microsoft.com/office/drawing/2014/main" id="{38F305C0-B9D1-729F-3E95-A4F5AFF5438A}"/>
                </a:ext>
              </a:extLst>
            </p:cNvPr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917;p51">
              <a:extLst>
                <a:ext uri="{FF2B5EF4-FFF2-40B4-BE49-F238E27FC236}">
                  <a16:creationId xmlns:a16="http://schemas.microsoft.com/office/drawing/2014/main" id="{6876B0EB-D7C7-80F6-8FE2-BF9C92BDB559}"/>
                </a:ext>
              </a:extLst>
            </p:cNvPr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918;p51">
              <a:extLst>
                <a:ext uri="{FF2B5EF4-FFF2-40B4-BE49-F238E27FC236}">
                  <a16:creationId xmlns:a16="http://schemas.microsoft.com/office/drawing/2014/main" id="{8EAFFD63-832F-584B-137D-61481CBE0699}"/>
                </a:ext>
              </a:extLst>
            </p:cNvPr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919;p51">
              <a:extLst>
                <a:ext uri="{FF2B5EF4-FFF2-40B4-BE49-F238E27FC236}">
                  <a16:creationId xmlns:a16="http://schemas.microsoft.com/office/drawing/2014/main" id="{12638E48-0F83-DACE-465B-8F6046ED88C9}"/>
                </a:ext>
              </a:extLst>
            </p:cNvPr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920;p51">
              <a:extLst>
                <a:ext uri="{FF2B5EF4-FFF2-40B4-BE49-F238E27FC236}">
                  <a16:creationId xmlns:a16="http://schemas.microsoft.com/office/drawing/2014/main" id="{E0945EA0-9C66-E28A-D85C-BF42BAE2967B}"/>
                </a:ext>
              </a:extLst>
            </p:cNvPr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921;p51">
              <a:extLst>
                <a:ext uri="{FF2B5EF4-FFF2-40B4-BE49-F238E27FC236}">
                  <a16:creationId xmlns:a16="http://schemas.microsoft.com/office/drawing/2014/main" id="{ED815EFF-20E6-EC89-FCA1-B28FFC1BC2DC}"/>
                </a:ext>
              </a:extLst>
            </p:cNvPr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922;p51">
              <a:extLst>
                <a:ext uri="{FF2B5EF4-FFF2-40B4-BE49-F238E27FC236}">
                  <a16:creationId xmlns:a16="http://schemas.microsoft.com/office/drawing/2014/main" id="{8E44E24E-CAA0-5BB5-00EC-D1BDEA8F31D3}"/>
                </a:ext>
              </a:extLst>
            </p:cNvPr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923;p51">
              <a:extLst>
                <a:ext uri="{FF2B5EF4-FFF2-40B4-BE49-F238E27FC236}">
                  <a16:creationId xmlns:a16="http://schemas.microsoft.com/office/drawing/2014/main" id="{64F15F9A-8509-52C6-237E-0BC662A390A3}"/>
                </a:ext>
              </a:extLst>
            </p:cNvPr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924;p51">
              <a:extLst>
                <a:ext uri="{FF2B5EF4-FFF2-40B4-BE49-F238E27FC236}">
                  <a16:creationId xmlns:a16="http://schemas.microsoft.com/office/drawing/2014/main" id="{6CFDF563-79D2-D44E-A70A-D08476C7A6B7}"/>
                </a:ext>
              </a:extLst>
            </p:cNvPr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925;p51">
              <a:extLst>
                <a:ext uri="{FF2B5EF4-FFF2-40B4-BE49-F238E27FC236}">
                  <a16:creationId xmlns:a16="http://schemas.microsoft.com/office/drawing/2014/main" id="{99E26AA8-39DB-2FC4-9B83-FC51C8146EBC}"/>
                </a:ext>
              </a:extLst>
            </p:cNvPr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926;p51">
              <a:extLst>
                <a:ext uri="{FF2B5EF4-FFF2-40B4-BE49-F238E27FC236}">
                  <a16:creationId xmlns:a16="http://schemas.microsoft.com/office/drawing/2014/main" id="{F9B15A59-48AE-4D93-570F-4B93FEC35A6C}"/>
                </a:ext>
              </a:extLst>
            </p:cNvPr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927;p51">
              <a:extLst>
                <a:ext uri="{FF2B5EF4-FFF2-40B4-BE49-F238E27FC236}">
                  <a16:creationId xmlns:a16="http://schemas.microsoft.com/office/drawing/2014/main" id="{D4B74767-45A4-5BF3-5C39-7B47336341E5}"/>
                </a:ext>
              </a:extLst>
            </p:cNvPr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928;p51">
              <a:extLst>
                <a:ext uri="{FF2B5EF4-FFF2-40B4-BE49-F238E27FC236}">
                  <a16:creationId xmlns:a16="http://schemas.microsoft.com/office/drawing/2014/main" id="{9BF2225B-E5E6-187B-490E-D0FFB1C8E9B2}"/>
                </a:ext>
              </a:extLst>
            </p:cNvPr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929;p51">
              <a:extLst>
                <a:ext uri="{FF2B5EF4-FFF2-40B4-BE49-F238E27FC236}">
                  <a16:creationId xmlns:a16="http://schemas.microsoft.com/office/drawing/2014/main" id="{81D6E900-0340-0295-03CA-278B3DE920A2}"/>
                </a:ext>
              </a:extLst>
            </p:cNvPr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930;p51">
              <a:extLst>
                <a:ext uri="{FF2B5EF4-FFF2-40B4-BE49-F238E27FC236}">
                  <a16:creationId xmlns:a16="http://schemas.microsoft.com/office/drawing/2014/main" id="{0D6C9BC8-FB03-FCCF-7838-A3CD266E4537}"/>
                </a:ext>
              </a:extLst>
            </p:cNvPr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931;p51">
              <a:extLst>
                <a:ext uri="{FF2B5EF4-FFF2-40B4-BE49-F238E27FC236}">
                  <a16:creationId xmlns:a16="http://schemas.microsoft.com/office/drawing/2014/main" id="{B5F69E8B-9B19-5378-19B3-40C83FDAC216}"/>
                </a:ext>
              </a:extLst>
            </p:cNvPr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932;p51">
              <a:extLst>
                <a:ext uri="{FF2B5EF4-FFF2-40B4-BE49-F238E27FC236}">
                  <a16:creationId xmlns:a16="http://schemas.microsoft.com/office/drawing/2014/main" id="{0270E7A8-29F0-5363-BFEA-EF2432302739}"/>
                </a:ext>
              </a:extLst>
            </p:cNvPr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933;p51">
              <a:extLst>
                <a:ext uri="{FF2B5EF4-FFF2-40B4-BE49-F238E27FC236}">
                  <a16:creationId xmlns:a16="http://schemas.microsoft.com/office/drawing/2014/main" id="{344DD002-3B7D-7CBC-5FF4-07DAD057A438}"/>
                </a:ext>
              </a:extLst>
            </p:cNvPr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934;p51">
              <a:extLst>
                <a:ext uri="{FF2B5EF4-FFF2-40B4-BE49-F238E27FC236}">
                  <a16:creationId xmlns:a16="http://schemas.microsoft.com/office/drawing/2014/main" id="{1AD25230-5F45-B4AE-DB03-78EB002732E1}"/>
                </a:ext>
              </a:extLst>
            </p:cNvPr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935;p51">
              <a:extLst>
                <a:ext uri="{FF2B5EF4-FFF2-40B4-BE49-F238E27FC236}">
                  <a16:creationId xmlns:a16="http://schemas.microsoft.com/office/drawing/2014/main" id="{994B3A5F-CA4B-744A-0FEA-86A2582D5E76}"/>
                </a:ext>
              </a:extLst>
            </p:cNvPr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936;p51">
              <a:extLst>
                <a:ext uri="{FF2B5EF4-FFF2-40B4-BE49-F238E27FC236}">
                  <a16:creationId xmlns:a16="http://schemas.microsoft.com/office/drawing/2014/main" id="{F197E3D6-3043-E7C1-5C99-4EBC316B5B15}"/>
                </a:ext>
              </a:extLst>
            </p:cNvPr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937;p51">
              <a:extLst>
                <a:ext uri="{FF2B5EF4-FFF2-40B4-BE49-F238E27FC236}">
                  <a16:creationId xmlns:a16="http://schemas.microsoft.com/office/drawing/2014/main" id="{091A1CAE-40B7-C0BB-C0FC-E572CEC66818}"/>
                </a:ext>
              </a:extLst>
            </p:cNvPr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938;p51">
              <a:extLst>
                <a:ext uri="{FF2B5EF4-FFF2-40B4-BE49-F238E27FC236}">
                  <a16:creationId xmlns:a16="http://schemas.microsoft.com/office/drawing/2014/main" id="{B9A15C53-2A65-DD28-3BEE-902333E0D328}"/>
                </a:ext>
              </a:extLst>
            </p:cNvPr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939;p51">
              <a:extLst>
                <a:ext uri="{FF2B5EF4-FFF2-40B4-BE49-F238E27FC236}">
                  <a16:creationId xmlns:a16="http://schemas.microsoft.com/office/drawing/2014/main" id="{1775AF0B-3E97-521C-D0D0-DE46E8A7B710}"/>
                </a:ext>
              </a:extLst>
            </p:cNvPr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940;p51">
              <a:extLst>
                <a:ext uri="{FF2B5EF4-FFF2-40B4-BE49-F238E27FC236}">
                  <a16:creationId xmlns:a16="http://schemas.microsoft.com/office/drawing/2014/main" id="{BC4A8006-34E7-12F1-5D99-E6E08A9289C3}"/>
                </a:ext>
              </a:extLst>
            </p:cNvPr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4941;p51">
              <a:extLst>
                <a:ext uri="{FF2B5EF4-FFF2-40B4-BE49-F238E27FC236}">
                  <a16:creationId xmlns:a16="http://schemas.microsoft.com/office/drawing/2014/main" id="{72262B94-221E-84FC-7EB0-DC8375B37E1A}"/>
                </a:ext>
              </a:extLst>
            </p:cNvPr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942;p51">
              <a:extLst>
                <a:ext uri="{FF2B5EF4-FFF2-40B4-BE49-F238E27FC236}">
                  <a16:creationId xmlns:a16="http://schemas.microsoft.com/office/drawing/2014/main" id="{10851BA7-449E-DAD3-B9DA-57B68425F5D3}"/>
                </a:ext>
              </a:extLst>
            </p:cNvPr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943;p51">
              <a:extLst>
                <a:ext uri="{FF2B5EF4-FFF2-40B4-BE49-F238E27FC236}">
                  <a16:creationId xmlns:a16="http://schemas.microsoft.com/office/drawing/2014/main" id="{3AF2229D-21E0-C0CF-17C6-252D8F58BE4E}"/>
                </a:ext>
              </a:extLst>
            </p:cNvPr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944;p51">
              <a:extLst>
                <a:ext uri="{FF2B5EF4-FFF2-40B4-BE49-F238E27FC236}">
                  <a16:creationId xmlns:a16="http://schemas.microsoft.com/office/drawing/2014/main" id="{AEA80C07-4FAF-C652-46EA-5C74F63710A1}"/>
                </a:ext>
              </a:extLst>
            </p:cNvPr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945;p51">
              <a:extLst>
                <a:ext uri="{FF2B5EF4-FFF2-40B4-BE49-F238E27FC236}">
                  <a16:creationId xmlns:a16="http://schemas.microsoft.com/office/drawing/2014/main" id="{260E1EDC-42DE-B990-E607-E940EF4AA10F}"/>
                </a:ext>
              </a:extLst>
            </p:cNvPr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946;p51">
              <a:extLst>
                <a:ext uri="{FF2B5EF4-FFF2-40B4-BE49-F238E27FC236}">
                  <a16:creationId xmlns:a16="http://schemas.microsoft.com/office/drawing/2014/main" id="{A6DD8748-9337-E952-0F75-B3281C10D2BD}"/>
                </a:ext>
              </a:extLst>
            </p:cNvPr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947;p51">
              <a:extLst>
                <a:ext uri="{FF2B5EF4-FFF2-40B4-BE49-F238E27FC236}">
                  <a16:creationId xmlns:a16="http://schemas.microsoft.com/office/drawing/2014/main" id="{FF823F3E-07D3-9E68-4E4E-5EAC37E7EE67}"/>
                </a:ext>
              </a:extLst>
            </p:cNvPr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948;p51">
              <a:extLst>
                <a:ext uri="{FF2B5EF4-FFF2-40B4-BE49-F238E27FC236}">
                  <a16:creationId xmlns:a16="http://schemas.microsoft.com/office/drawing/2014/main" id="{BDE93239-6CEE-1EF7-D9B2-D077B9AFDC75}"/>
                </a:ext>
              </a:extLst>
            </p:cNvPr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949;p51">
              <a:extLst>
                <a:ext uri="{FF2B5EF4-FFF2-40B4-BE49-F238E27FC236}">
                  <a16:creationId xmlns:a16="http://schemas.microsoft.com/office/drawing/2014/main" id="{BED8F699-B054-CEF4-47E9-E23B8DB3CAAB}"/>
                </a:ext>
              </a:extLst>
            </p:cNvPr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950;p51">
              <a:extLst>
                <a:ext uri="{FF2B5EF4-FFF2-40B4-BE49-F238E27FC236}">
                  <a16:creationId xmlns:a16="http://schemas.microsoft.com/office/drawing/2014/main" id="{B6E4CEDB-8D3E-322B-C713-3EDDFBCCC26D}"/>
                </a:ext>
              </a:extLst>
            </p:cNvPr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951;p51">
              <a:extLst>
                <a:ext uri="{FF2B5EF4-FFF2-40B4-BE49-F238E27FC236}">
                  <a16:creationId xmlns:a16="http://schemas.microsoft.com/office/drawing/2014/main" id="{0699868E-5D8B-0525-52A4-5AFF6829B8D8}"/>
                </a:ext>
              </a:extLst>
            </p:cNvPr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952;p51">
              <a:extLst>
                <a:ext uri="{FF2B5EF4-FFF2-40B4-BE49-F238E27FC236}">
                  <a16:creationId xmlns:a16="http://schemas.microsoft.com/office/drawing/2014/main" id="{9F571817-3112-CDF2-B42C-87737DA3B31B}"/>
                </a:ext>
              </a:extLst>
            </p:cNvPr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953;p51">
              <a:extLst>
                <a:ext uri="{FF2B5EF4-FFF2-40B4-BE49-F238E27FC236}">
                  <a16:creationId xmlns:a16="http://schemas.microsoft.com/office/drawing/2014/main" id="{7ABBA752-391F-BD8C-8C39-903D3030D582}"/>
                </a:ext>
              </a:extLst>
            </p:cNvPr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4954;p51">
              <a:extLst>
                <a:ext uri="{FF2B5EF4-FFF2-40B4-BE49-F238E27FC236}">
                  <a16:creationId xmlns:a16="http://schemas.microsoft.com/office/drawing/2014/main" id="{2C429228-080D-73EB-B5D3-E6B60919FB96}"/>
                </a:ext>
              </a:extLst>
            </p:cNvPr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955;p51">
              <a:extLst>
                <a:ext uri="{FF2B5EF4-FFF2-40B4-BE49-F238E27FC236}">
                  <a16:creationId xmlns:a16="http://schemas.microsoft.com/office/drawing/2014/main" id="{60B8146F-5C82-848F-AD0B-EB893A0651AA}"/>
                </a:ext>
              </a:extLst>
            </p:cNvPr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956;p51">
              <a:extLst>
                <a:ext uri="{FF2B5EF4-FFF2-40B4-BE49-F238E27FC236}">
                  <a16:creationId xmlns:a16="http://schemas.microsoft.com/office/drawing/2014/main" id="{31D2B08C-CC22-8ABE-5FBC-EEB0B765FAD2}"/>
                </a:ext>
              </a:extLst>
            </p:cNvPr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957;p51">
              <a:extLst>
                <a:ext uri="{FF2B5EF4-FFF2-40B4-BE49-F238E27FC236}">
                  <a16:creationId xmlns:a16="http://schemas.microsoft.com/office/drawing/2014/main" id="{3BE82221-2D60-7E9B-D124-6962A738624D}"/>
                </a:ext>
              </a:extLst>
            </p:cNvPr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958;p51">
              <a:extLst>
                <a:ext uri="{FF2B5EF4-FFF2-40B4-BE49-F238E27FC236}">
                  <a16:creationId xmlns:a16="http://schemas.microsoft.com/office/drawing/2014/main" id="{1711FCF8-1F1B-F7DF-4EC3-2267819C7A27}"/>
                </a:ext>
              </a:extLst>
            </p:cNvPr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959;p51">
              <a:extLst>
                <a:ext uri="{FF2B5EF4-FFF2-40B4-BE49-F238E27FC236}">
                  <a16:creationId xmlns:a16="http://schemas.microsoft.com/office/drawing/2014/main" id="{B91CF13C-8DCF-6C5C-3894-E40EAB764914}"/>
                </a:ext>
              </a:extLst>
            </p:cNvPr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960;p51">
              <a:extLst>
                <a:ext uri="{FF2B5EF4-FFF2-40B4-BE49-F238E27FC236}">
                  <a16:creationId xmlns:a16="http://schemas.microsoft.com/office/drawing/2014/main" id="{E836B7D5-C22D-0C56-B784-8B62A37C7048}"/>
                </a:ext>
              </a:extLst>
            </p:cNvPr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961;p51">
              <a:extLst>
                <a:ext uri="{FF2B5EF4-FFF2-40B4-BE49-F238E27FC236}">
                  <a16:creationId xmlns:a16="http://schemas.microsoft.com/office/drawing/2014/main" id="{22198C3F-4A0D-B205-1A09-AC1D202B6D19}"/>
                </a:ext>
              </a:extLst>
            </p:cNvPr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962;p51">
              <a:extLst>
                <a:ext uri="{FF2B5EF4-FFF2-40B4-BE49-F238E27FC236}">
                  <a16:creationId xmlns:a16="http://schemas.microsoft.com/office/drawing/2014/main" id="{6F2F90AF-3E6B-A855-A67D-F89888C0FC21}"/>
                </a:ext>
              </a:extLst>
            </p:cNvPr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963;p51">
              <a:extLst>
                <a:ext uri="{FF2B5EF4-FFF2-40B4-BE49-F238E27FC236}">
                  <a16:creationId xmlns:a16="http://schemas.microsoft.com/office/drawing/2014/main" id="{4A5F4D92-C738-6EE6-2FA9-98F343CC5AF5}"/>
                </a:ext>
              </a:extLst>
            </p:cNvPr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964;p51">
              <a:extLst>
                <a:ext uri="{FF2B5EF4-FFF2-40B4-BE49-F238E27FC236}">
                  <a16:creationId xmlns:a16="http://schemas.microsoft.com/office/drawing/2014/main" id="{FDFDD23D-6354-635C-E1EA-9C18D572DB67}"/>
                </a:ext>
              </a:extLst>
            </p:cNvPr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965;p51">
              <a:extLst>
                <a:ext uri="{FF2B5EF4-FFF2-40B4-BE49-F238E27FC236}">
                  <a16:creationId xmlns:a16="http://schemas.microsoft.com/office/drawing/2014/main" id="{16635386-B678-98FD-474A-5BCEC9D13435}"/>
                </a:ext>
              </a:extLst>
            </p:cNvPr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966;p51">
              <a:extLst>
                <a:ext uri="{FF2B5EF4-FFF2-40B4-BE49-F238E27FC236}">
                  <a16:creationId xmlns:a16="http://schemas.microsoft.com/office/drawing/2014/main" id="{8556108E-E700-7749-CF66-CB30DBFEC6D0}"/>
                </a:ext>
              </a:extLst>
            </p:cNvPr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967;p51">
              <a:extLst>
                <a:ext uri="{FF2B5EF4-FFF2-40B4-BE49-F238E27FC236}">
                  <a16:creationId xmlns:a16="http://schemas.microsoft.com/office/drawing/2014/main" id="{1C02D81D-5B9C-DC44-A611-40A9607103B4}"/>
                </a:ext>
              </a:extLst>
            </p:cNvPr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968;p51">
              <a:extLst>
                <a:ext uri="{FF2B5EF4-FFF2-40B4-BE49-F238E27FC236}">
                  <a16:creationId xmlns:a16="http://schemas.microsoft.com/office/drawing/2014/main" id="{3EBAB624-9FC5-95EE-80E1-D425216D2484}"/>
                </a:ext>
              </a:extLst>
            </p:cNvPr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969;p51">
              <a:extLst>
                <a:ext uri="{FF2B5EF4-FFF2-40B4-BE49-F238E27FC236}">
                  <a16:creationId xmlns:a16="http://schemas.microsoft.com/office/drawing/2014/main" id="{D535C2E0-4E8B-DF6A-93C3-34E0E1050B23}"/>
                </a:ext>
              </a:extLst>
            </p:cNvPr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970;p51">
              <a:extLst>
                <a:ext uri="{FF2B5EF4-FFF2-40B4-BE49-F238E27FC236}">
                  <a16:creationId xmlns:a16="http://schemas.microsoft.com/office/drawing/2014/main" id="{158733A5-4A7E-9B0D-DC25-1C6EB791A220}"/>
                </a:ext>
              </a:extLst>
            </p:cNvPr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971;p51">
              <a:extLst>
                <a:ext uri="{FF2B5EF4-FFF2-40B4-BE49-F238E27FC236}">
                  <a16:creationId xmlns:a16="http://schemas.microsoft.com/office/drawing/2014/main" id="{F242FDCB-27B7-F6D4-B1EB-31615B93A99E}"/>
                </a:ext>
              </a:extLst>
            </p:cNvPr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972;p51">
              <a:extLst>
                <a:ext uri="{FF2B5EF4-FFF2-40B4-BE49-F238E27FC236}">
                  <a16:creationId xmlns:a16="http://schemas.microsoft.com/office/drawing/2014/main" id="{73E28C79-31C5-3605-E2F4-EE194C4094DB}"/>
                </a:ext>
              </a:extLst>
            </p:cNvPr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973;p51">
              <a:extLst>
                <a:ext uri="{FF2B5EF4-FFF2-40B4-BE49-F238E27FC236}">
                  <a16:creationId xmlns:a16="http://schemas.microsoft.com/office/drawing/2014/main" id="{580723D0-ED58-AD2E-B9B4-AFC3D78DC694}"/>
                </a:ext>
              </a:extLst>
            </p:cNvPr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974;p51">
              <a:extLst>
                <a:ext uri="{FF2B5EF4-FFF2-40B4-BE49-F238E27FC236}">
                  <a16:creationId xmlns:a16="http://schemas.microsoft.com/office/drawing/2014/main" id="{858AA21E-8C62-2A4F-4568-C6FC8439F4E9}"/>
                </a:ext>
              </a:extLst>
            </p:cNvPr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975;p51">
              <a:extLst>
                <a:ext uri="{FF2B5EF4-FFF2-40B4-BE49-F238E27FC236}">
                  <a16:creationId xmlns:a16="http://schemas.microsoft.com/office/drawing/2014/main" id="{32F0D3A7-EB1A-436C-7EF6-16CE78118E36}"/>
                </a:ext>
              </a:extLst>
            </p:cNvPr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976;p51">
              <a:extLst>
                <a:ext uri="{FF2B5EF4-FFF2-40B4-BE49-F238E27FC236}">
                  <a16:creationId xmlns:a16="http://schemas.microsoft.com/office/drawing/2014/main" id="{2D35AF3B-613A-8AC1-DDF1-5186CA6946E9}"/>
                </a:ext>
              </a:extLst>
            </p:cNvPr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977;p51">
              <a:extLst>
                <a:ext uri="{FF2B5EF4-FFF2-40B4-BE49-F238E27FC236}">
                  <a16:creationId xmlns:a16="http://schemas.microsoft.com/office/drawing/2014/main" id="{EA7C122D-89BB-DFF6-0FD4-AFBC66E91EC9}"/>
                </a:ext>
              </a:extLst>
            </p:cNvPr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978;p51">
              <a:extLst>
                <a:ext uri="{FF2B5EF4-FFF2-40B4-BE49-F238E27FC236}">
                  <a16:creationId xmlns:a16="http://schemas.microsoft.com/office/drawing/2014/main" id="{65DE67D5-12E6-E87D-6E1A-E1CC2C90E5AF}"/>
                </a:ext>
              </a:extLst>
            </p:cNvPr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979;p51">
              <a:extLst>
                <a:ext uri="{FF2B5EF4-FFF2-40B4-BE49-F238E27FC236}">
                  <a16:creationId xmlns:a16="http://schemas.microsoft.com/office/drawing/2014/main" id="{FB71302F-1E75-04F9-7483-8366637FF03A}"/>
                </a:ext>
              </a:extLst>
            </p:cNvPr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980;p51">
              <a:extLst>
                <a:ext uri="{FF2B5EF4-FFF2-40B4-BE49-F238E27FC236}">
                  <a16:creationId xmlns:a16="http://schemas.microsoft.com/office/drawing/2014/main" id="{D139E3C5-AA51-B0EB-2559-2D4777F77303}"/>
                </a:ext>
              </a:extLst>
            </p:cNvPr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981;p51">
              <a:extLst>
                <a:ext uri="{FF2B5EF4-FFF2-40B4-BE49-F238E27FC236}">
                  <a16:creationId xmlns:a16="http://schemas.microsoft.com/office/drawing/2014/main" id="{F90C4823-7C3A-D1CF-5768-E468D6E51EEB}"/>
                </a:ext>
              </a:extLst>
            </p:cNvPr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982;p51">
              <a:extLst>
                <a:ext uri="{FF2B5EF4-FFF2-40B4-BE49-F238E27FC236}">
                  <a16:creationId xmlns:a16="http://schemas.microsoft.com/office/drawing/2014/main" id="{041304E4-DA4D-5FD5-5490-162680D7E3BB}"/>
                </a:ext>
              </a:extLst>
            </p:cNvPr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983;p51">
              <a:extLst>
                <a:ext uri="{FF2B5EF4-FFF2-40B4-BE49-F238E27FC236}">
                  <a16:creationId xmlns:a16="http://schemas.microsoft.com/office/drawing/2014/main" id="{1E1E29F4-5101-1DBD-FC25-C383F692B9F7}"/>
                </a:ext>
              </a:extLst>
            </p:cNvPr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984;p51">
              <a:extLst>
                <a:ext uri="{FF2B5EF4-FFF2-40B4-BE49-F238E27FC236}">
                  <a16:creationId xmlns:a16="http://schemas.microsoft.com/office/drawing/2014/main" id="{9D3AC677-6E8E-6C39-63D3-EC133058419D}"/>
                </a:ext>
              </a:extLst>
            </p:cNvPr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985;p51">
              <a:extLst>
                <a:ext uri="{FF2B5EF4-FFF2-40B4-BE49-F238E27FC236}">
                  <a16:creationId xmlns:a16="http://schemas.microsoft.com/office/drawing/2014/main" id="{859365AF-D96B-78E3-9A62-138A09D7DD7F}"/>
                </a:ext>
              </a:extLst>
            </p:cNvPr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986;p51">
              <a:extLst>
                <a:ext uri="{FF2B5EF4-FFF2-40B4-BE49-F238E27FC236}">
                  <a16:creationId xmlns:a16="http://schemas.microsoft.com/office/drawing/2014/main" id="{91C966CA-31AF-C81E-522A-2C0FB773452E}"/>
                </a:ext>
              </a:extLst>
            </p:cNvPr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987;p51">
              <a:extLst>
                <a:ext uri="{FF2B5EF4-FFF2-40B4-BE49-F238E27FC236}">
                  <a16:creationId xmlns:a16="http://schemas.microsoft.com/office/drawing/2014/main" id="{66E2BAB5-99BD-7A6D-6B40-B83F1DE6A907}"/>
                </a:ext>
              </a:extLst>
            </p:cNvPr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988;p51">
              <a:extLst>
                <a:ext uri="{FF2B5EF4-FFF2-40B4-BE49-F238E27FC236}">
                  <a16:creationId xmlns:a16="http://schemas.microsoft.com/office/drawing/2014/main" id="{35400A40-7FCF-7FB2-DE17-B01749C519E8}"/>
                </a:ext>
              </a:extLst>
            </p:cNvPr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989;p51">
              <a:extLst>
                <a:ext uri="{FF2B5EF4-FFF2-40B4-BE49-F238E27FC236}">
                  <a16:creationId xmlns:a16="http://schemas.microsoft.com/office/drawing/2014/main" id="{CB86B9A6-5847-C5AF-46C0-38915229C3DF}"/>
                </a:ext>
              </a:extLst>
            </p:cNvPr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990;p51">
              <a:extLst>
                <a:ext uri="{FF2B5EF4-FFF2-40B4-BE49-F238E27FC236}">
                  <a16:creationId xmlns:a16="http://schemas.microsoft.com/office/drawing/2014/main" id="{5FE95D97-4433-E91A-00CB-F36366A2D825}"/>
                </a:ext>
              </a:extLst>
            </p:cNvPr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991;p51">
              <a:extLst>
                <a:ext uri="{FF2B5EF4-FFF2-40B4-BE49-F238E27FC236}">
                  <a16:creationId xmlns:a16="http://schemas.microsoft.com/office/drawing/2014/main" id="{15956C98-F876-241E-484D-D0AA848FD507}"/>
                </a:ext>
              </a:extLst>
            </p:cNvPr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992;p51">
              <a:extLst>
                <a:ext uri="{FF2B5EF4-FFF2-40B4-BE49-F238E27FC236}">
                  <a16:creationId xmlns:a16="http://schemas.microsoft.com/office/drawing/2014/main" id="{775B6E05-30E9-1913-5F99-78EBE4AF7ADB}"/>
                </a:ext>
              </a:extLst>
            </p:cNvPr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993;p51">
              <a:extLst>
                <a:ext uri="{FF2B5EF4-FFF2-40B4-BE49-F238E27FC236}">
                  <a16:creationId xmlns:a16="http://schemas.microsoft.com/office/drawing/2014/main" id="{8AD638A1-316E-8A27-4A9B-325752C9BE0A}"/>
                </a:ext>
              </a:extLst>
            </p:cNvPr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994;p51">
              <a:extLst>
                <a:ext uri="{FF2B5EF4-FFF2-40B4-BE49-F238E27FC236}">
                  <a16:creationId xmlns:a16="http://schemas.microsoft.com/office/drawing/2014/main" id="{6D3D70EB-7B88-5217-D6FE-8B6FD84E6CC3}"/>
                </a:ext>
              </a:extLst>
            </p:cNvPr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995;p51">
              <a:extLst>
                <a:ext uri="{FF2B5EF4-FFF2-40B4-BE49-F238E27FC236}">
                  <a16:creationId xmlns:a16="http://schemas.microsoft.com/office/drawing/2014/main" id="{4A7D5B87-6A7A-6A1B-BF10-335AB9FCA4FF}"/>
                </a:ext>
              </a:extLst>
            </p:cNvPr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996;p51">
              <a:extLst>
                <a:ext uri="{FF2B5EF4-FFF2-40B4-BE49-F238E27FC236}">
                  <a16:creationId xmlns:a16="http://schemas.microsoft.com/office/drawing/2014/main" id="{1263F5C9-C7D5-DE9C-78C8-9BF3DAA966DD}"/>
                </a:ext>
              </a:extLst>
            </p:cNvPr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997;p51">
              <a:extLst>
                <a:ext uri="{FF2B5EF4-FFF2-40B4-BE49-F238E27FC236}">
                  <a16:creationId xmlns:a16="http://schemas.microsoft.com/office/drawing/2014/main" id="{01117A46-1573-7BBF-0F35-081A85DE4722}"/>
                </a:ext>
              </a:extLst>
            </p:cNvPr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998;p51">
              <a:extLst>
                <a:ext uri="{FF2B5EF4-FFF2-40B4-BE49-F238E27FC236}">
                  <a16:creationId xmlns:a16="http://schemas.microsoft.com/office/drawing/2014/main" id="{3809DCD6-8065-FF97-9CDC-DE1E7571033F}"/>
                </a:ext>
              </a:extLst>
            </p:cNvPr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999;p51">
              <a:extLst>
                <a:ext uri="{FF2B5EF4-FFF2-40B4-BE49-F238E27FC236}">
                  <a16:creationId xmlns:a16="http://schemas.microsoft.com/office/drawing/2014/main" id="{13041702-D9DE-A706-89A9-BBDC9DBA8971}"/>
                </a:ext>
              </a:extLst>
            </p:cNvPr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5000;p51">
              <a:extLst>
                <a:ext uri="{FF2B5EF4-FFF2-40B4-BE49-F238E27FC236}">
                  <a16:creationId xmlns:a16="http://schemas.microsoft.com/office/drawing/2014/main" id="{E2BC7472-CA2F-502F-D1E4-300CA7D81928}"/>
                </a:ext>
              </a:extLst>
            </p:cNvPr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5001;p51">
              <a:extLst>
                <a:ext uri="{FF2B5EF4-FFF2-40B4-BE49-F238E27FC236}">
                  <a16:creationId xmlns:a16="http://schemas.microsoft.com/office/drawing/2014/main" id="{07C2F0F8-51B7-60B5-15BB-2E8F9DA66D71}"/>
                </a:ext>
              </a:extLst>
            </p:cNvPr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5002;p51">
              <a:extLst>
                <a:ext uri="{FF2B5EF4-FFF2-40B4-BE49-F238E27FC236}">
                  <a16:creationId xmlns:a16="http://schemas.microsoft.com/office/drawing/2014/main" id="{3604D7FC-909E-9F8F-B85F-97FE842FC7C8}"/>
                </a:ext>
              </a:extLst>
            </p:cNvPr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5003;p51">
              <a:extLst>
                <a:ext uri="{FF2B5EF4-FFF2-40B4-BE49-F238E27FC236}">
                  <a16:creationId xmlns:a16="http://schemas.microsoft.com/office/drawing/2014/main" id="{263948C7-1496-6733-F004-1840BBBF143D}"/>
                </a:ext>
              </a:extLst>
            </p:cNvPr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5004;p51">
              <a:extLst>
                <a:ext uri="{FF2B5EF4-FFF2-40B4-BE49-F238E27FC236}">
                  <a16:creationId xmlns:a16="http://schemas.microsoft.com/office/drawing/2014/main" id="{1966536B-70F8-4DAD-1177-A6ED0CDC730D}"/>
                </a:ext>
              </a:extLst>
            </p:cNvPr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5005;p51">
              <a:extLst>
                <a:ext uri="{FF2B5EF4-FFF2-40B4-BE49-F238E27FC236}">
                  <a16:creationId xmlns:a16="http://schemas.microsoft.com/office/drawing/2014/main" id="{90E0C8B3-41A3-6868-4D04-52421A495957}"/>
                </a:ext>
              </a:extLst>
            </p:cNvPr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5006;p51">
              <a:extLst>
                <a:ext uri="{FF2B5EF4-FFF2-40B4-BE49-F238E27FC236}">
                  <a16:creationId xmlns:a16="http://schemas.microsoft.com/office/drawing/2014/main" id="{4621C164-969E-7FCD-CB38-710B3E0A22CA}"/>
                </a:ext>
              </a:extLst>
            </p:cNvPr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5007;p51">
              <a:extLst>
                <a:ext uri="{FF2B5EF4-FFF2-40B4-BE49-F238E27FC236}">
                  <a16:creationId xmlns:a16="http://schemas.microsoft.com/office/drawing/2014/main" id="{1C8D4A58-AAC2-514F-E31B-02BFDFC0FC8B}"/>
                </a:ext>
              </a:extLst>
            </p:cNvPr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5008;p51">
              <a:extLst>
                <a:ext uri="{FF2B5EF4-FFF2-40B4-BE49-F238E27FC236}">
                  <a16:creationId xmlns:a16="http://schemas.microsoft.com/office/drawing/2014/main" id="{68F83B18-0B87-3690-827A-03BAF38897EB}"/>
                </a:ext>
              </a:extLst>
            </p:cNvPr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5009;p51">
              <a:extLst>
                <a:ext uri="{FF2B5EF4-FFF2-40B4-BE49-F238E27FC236}">
                  <a16:creationId xmlns:a16="http://schemas.microsoft.com/office/drawing/2014/main" id="{91792454-3E16-A8C9-58F1-6E236C5B2057}"/>
                </a:ext>
              </a:extLst>
            </p:cNvPr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5010;p51">
              <a:extLst>
                <a:ext uri="{FF2B5EF4-FFF2-40B4-BE49-F238E27FC236}">
                  <a16:creationId xmlns:a16="http://schemas.microsoft.com/office/drawing/2014/main" id="{7C13DA8C-DC1D-540E-2DBC-C0827EF07E0A}"/>
                </a:ext>
              </a:extLst>
            </p:cNvPr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5011;p51">
              <a:extLst>
                <a:ext uri="{FF2B5EF4-FFF2-40B4-BE49-F238E27FC236}">
                  <a16:creationId xmlns:a16="http://schemas.microsoft.com/office/drawing/2014/main" id="{2A22B53E-D795-5246-1244-46ACABC11233}"/>
                </a:ext>
              </a:extLst>
            </p:cNvPr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5012;p51">
              <a:extLst>
                <a:ext uri="{FF2B5EF4-FFF2-40B4-BE49-F238E27FC236}">
                  <a16:creationId xmlns:a16="http://schemas.microsoft.com/office/drawing/2014/main" id="{E5BEF232-5B2D-2592-FA75-5E54F4FC1C4D}"/>
                </a:ext>
              </a:extLst>
            </p:cNvPr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5013;p51">
              <a:extLst>
                <a:ext uri="{FF2B5EF4-FFF2-40B4-BE49-F238E27FC236}">
                  <a16:creationId xmlns:a16="http://schemas.microsoft.com/office/drawing/2014/main" id="{5EE47EDA-629D-64BE-1A96-985CCDC34476}"/>
                </a:ext>
              </a:extLst>
            </p:cNvPr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5014;p51">
              <a:extLst>
                <a:ext uri="{FF2B5EF4-FFF2-40B4-BE49-F238E27FC236}">
                  <a16:creationId xmlns:a16="http://schemas.microsoft.com/office/drawing/2014/main" id="{739C89DE-5B14-DE93-3009-A513AF7E8312}"/>
                </a:ext>
              </a:extLst>
            </p:cNvPr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5015;p51">
              <a:extLst>
                <a:ext uri="{FF2B5EF4-FFF2-40B4-BE49-F238E27FC236}">
                  <a16:creationId xmlns:a16="http://schemas.microsoft.com/office/drawing/2014/main" id="{FA1FCB26-5C5E-713B-0181-6F6644D88E26}"/>
                </a:ext>
              </a:extLst>
            </p:cNvPr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5016;p51">
              <a:extLst>
                <a:ext uri="{FF2B5EF4-FFF2-40B4-BE49-F238E27FC236}">
                  <a16:creationId xmlns:a16="http://schemas.microsoft.com/office/drawing/2014/main" id="{B4382B4A-A3A3-52E8-AC26-670C453CFA1E}"/>
                </a:ext>
              </a:extLst>
            </p:cNvPr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5017;p51">
              <a:extLst>
                <a:ext uri="{FF2B5EF4-FFF2-40B4-BE49-F238E27FC236}">
                  <a16:creationId xmlns:a16="http://schemas.microsoft.com/office/drawing/2014/main" id="{C80E73A6-3597-1106-8344-DFB1AD75094B}"/>
                </a:ext>
              </a:extLst>
            </p:cNvPr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5018;p51">
              <a:extLst>
                <a:ext uri="{FF2B5EF4-FFF2-40B4-BE49-F238E27FC236}">
                  <a16:creationId xmlns:a16="http://schemas.microsoft.com/office/drawing/2014/main" id="{AE1F7D9B-3EF0-CE68-AF26-3D825EF7B007}"/>
                </a:ext>
              </a:extLst>
            </p:cNvPr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5019;p51">
              <a:extLst>
                <a:ext uri="{FF2B5EF4-FFF2-40B4-BE49-F238E27FC236}">
                  <a16:creationId xmlns:a16="http://schemas.microsoft.com/office/drawing/2014/main" id="{CD2A2AE4-72EF-8203-EBCF-EF67AE9C4595}"/>
                </a:ext>
              </a:extLst>
            </p:cNvPr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5020;p51">
              <a:extLst>
                <a:ext uri="{FF2B5EF4-FFF2-40B4-BE49-F238E27FC236}">
                  <a16:creationId xmlns:a16="http://schemas.microsoft.com/office/drawing/2014/main" id="{05503BC5-0E6B-20D4-8981-A6EDAB893883}"/>
                </a:ext>
              </a:extLst>
            </p:cNvPr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5021;p51">
              <a:extLst>
                <a:ext uri="{FF2B5EF4-FFF2-40B4-BE49-F238E27FC236}">
                  <a16:creationId xmlns:a16="http://schemas.microsoft.com/office/drawing/2014/main" id="{F35AA782-C0DF-7185-3636-78B31BCDA038}"/>
                </a:ext>
              </a:extLst>
            </p:cNvPr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5022;p51">
              <a:extLst>
                <a:ext uri="{FF2B5EF4-FFF2-40B4-BE49-F238E27FC236}">
                  <a16:creationId xmlns:a16="http://schemas.microsoft.com/office/drawing/2014/main" id="{D4C49485-BC3D-5FBB-D040-204CE6E87CC4}"/>
                </a:ext>
              </a:extLst>
            </p:cNvPr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5023;p51">
              <a:extLst>
                <a:ext uri="{FF2B5EF4-FFF2-40B4-BE49-F238E27FC236}">
                  <a16:creationId xmlns:a16="http://schemas.microsoft.com/office/drawing/2014/main" id="{4E947D9F-CAC5-5252-2FD2-036423BF89E1}"/>
                </a:ext>
              </a:extLst>
            </p:cNvPr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5024;p51">
              <a:extLst>
                <a:ext uri="{FF2B5EF4-FFF2-40B4-BE49-F238E27FC236}">
                  <a16:creationId xmlns:a16="http://schemas.microsoft.com/office/drawing/2014/main" id="{86E18C16-1D24-B908-F1DE-4D33EBEBBA76}"/>
                </a:ext>
              </a:extLst>
            </p:cNvPr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5025;p51">
              <a:extLst>
                <a:ext uri="{FF2B5EF4-FFF2-40B4-BE49-F238E27FC236}">
                  <a16:creationId xmlns:a16="http://schemas.microsoft.com/office/drawing/2014/main" id="{37605E75-378F-B3F4-F5D2-98408187FC56}"/>
                </a:ext>
              </a:extLst>
            </p:cNvPr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5026;p51">
              <a:extLst>
                <a:ext uri="{FF2B5EF4-FFF2-40B4-BE49-F238E27FC236}">
                  <a16:creationId xmlns:a16="http://schemas.microsoft.com/office/drawing/2014/main" id="{266B1209-9702-C161-FE4D-CCAF8795235A}"/>
                </a:ext>
              </a:extLst>
            </p:cNvPr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5027;p51">
              <a:extLst>
                <a:ext uri="{FF2B5EF4-FFF2-40B4-BE49-F238E27FC236}">
                  <a16:creationId xmlns:a16="http://schemas.microsoft.com/office/drawing/2014/main" id="{CCDF40A6-8100-DB42-B438-EF9A915E1468}"/>
                </a:ext>
              </a:extLst>
            </p:cNvPr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5028;p51">
              <a:extLst>
                <a:ext uri="{FF2B5EF4-FFF2-40B4-BE49-F238E27FC236}">
                  <a16:creationId xmlns:a16="http://schemas.microsoft.com/office/drawing/2014/main" id="{11CE13E4-E742-E614-EAE7-2B402D9CB857}"/>
                </a:ext>
              </a:extLst>
            </p:cNvPr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5029;p51">
              <a:extLst>
                <a:ext uri="{FF2B5EF4-FFF2-40B4-BE49-F238E27FC236}">
                  <a16:creationId xmlns:a16="http://schemas.microsoft.com/office/drawing/2014/main" id="{76553F88-690F-D2E8-0DB0-95EFA153D32F}"/>
                </a:ext>
              </a:extLst>
            </p:cNvPr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5030;p51">
              <a:extLst>
                <a:ext uri="{FF2B5EF4-FFF2-40B4-BE49-F238E27FC236}">
                  <a16:creationId xmlns:a16="http://schemas.microsoft.com/office/drawing/2014/main" id="{9A050652-5960-2ADE-110D-C37E1EEC1BC6}"/>
                </a:ext>
              </a:extLst>
            </p:cNvPr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5031;p51">
              <a:extLst>
                <a:ext uri="{FF2B5EF4-FFF2-40B4-BE49-F238E27FC236}">
                  <a16:creationId xmlns:a16="http://schemas.microsoft.com/office/drawing/2014/main" id="{4A25354F-CE13-7519-47AF-252C210CEBD3}"/>
                </a:ext>
              </a:extLst>
            </p:cNvPr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5032;p51">
              <a:extLst>
                <a:ext uri="{FF2B5EF4-FFF2-40B4-BE49-F238E27FC236}">
                  <a16:creationId xmlns:a16="http://schemas.microsoft.com/office/drawing/2014/main" id="{14881686-31B1-774D-7D10-3831BC20E97C}"/>
                </a:ext>
              </a:extLst>
            </p:cNvPr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5033;p51">
              <a:extLst>
                <a:ext uri="{FF2B5EF4-FFF2-40B4-BE49-F238E27FC236}">
                  <a16:creationId xmlns:a16="http://schemas.microsoft.com/office/drawing/2014/main" id="{7EF7392D-2040-FCC7-52B4-DB7049D3BF7A}"/>
                </a:ext>
              </a:extLst>
            </p:cNvPr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5034;p51">
              <a:extLst>
                <a:ext uri="{FF2B5EF4-FFF2-40B4-BE49-F238E27FC236}">
                  <a16:creationId xmlns:a16="http://schemas.microsoft.com/office/drawing/2014/main" id="{28150540-4524-AA74-0CE3-5F1E27AD8DCA}"/>
                </a:ext>
              </a:extLst>
            </p:cNvPr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5035;p51">
              <a:extLst>
                <a:ext uri="{FF2B5EF4-FFF2-40B4-BE49-F238E27FC236}">
                  <a16:creationId xmlns:a16="http://schemas.microsoft.com/office/drawing/2014/main" id="{998EA1E0-079F-4B8E-50C6-8DE40863F3D6}"/>
                </a:ext>
              </a:extLst>
            </p:cNvPr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5036;p51">
              <a:extLst>
                <a:ext uri="{FF2B5EF4-FFF2-40B4-BE49-F238E27FC236}">
                  <a16:creationId xmlns:a16="http://schemas.microsoft.com/office/drawing/2014/main" id="{19DC5BB7-B0BA-0495-A20C-572AC060756D}"/>
                </a:ext>
              </a:extLst>
            </p:cNvPr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5037;p51">
              <a:extLst>
                <a:ext uri="{FF2B5EF4-FFF2-40B4-BE49-F238E27FC236}">
                  <a16:creationId xmlns:a16="http://schemas.microsoft.com/office/drawing/2014/main" id="{8C20E35E-52B0-955B-80CD-79027FB765E6}"/>
                </a:ext>
              </a:extLst>
            </p:cNvPr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5038;p51">
              <a:extLst>
                <a:ext uri="{FF2B5EF4-FFF2-40B4-BE49-F238E27FC236}">
                  <a16:creationId xmlns:a16="http://schemas.microsoft.com/office/drawing/2014/main" id="{9ED78F89-71D4-5298-68AC-2321253CF9A1}"/>
                </a:ext>
              </a:extLst>
            </p:cNvPr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5039;p51">
              <a:extLst>
                <a:ext uri="{FF2B5EF4-FFF2-40B4-BE49-F238E27FC236}">
                  <a16:creationId xmlns:a16="http://schemas.microsoft.com/office/drawing/2014/main" id="{AA94C987-9F62-ED92-7885-DAA4AAF2027B}"/>
                </a:ext>
              </a:extLst>
            </p:cNvPr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5040;p51">
              <a:extLst>
                <a:ext uri="{FF2B5EF4-FFF2-40B4-BE49-F238E27FC236}">
                  <a16:creationId xmlns:a16="http://schemas.microsoft.com/office/drawing/2014/main" id="{272BC0C2-4D68-5ADF-DF2B-61F6B4928993}"/>
                </a:ext>
              </a:extLst>
            </p:cNvPr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5041;p51">
              <a:extLst>
                <a:ext uri="{FF2B5EF4-FFF2-40B4-BE49-F238E27FC236}">
                  <a16:creationId xmlns:a16="http://schemas.microsoft.com/office/drawing/2014/main" id="{22FF22C4-6847-0698-3791-386433A931BF}"/>
                </a:ext>
              </a:extLst>
            </p:cNvPr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5042;p51">
              <a:extLst>
                <a:ext uri="{FF2B5EF4-FFF2-40B4-BE49-F238E27FC236}">
                  <a16:creationId xmlns:a16="http://schemas.microsoft.com/office/drawing/2014/main" id="{EBEDD8DC-4E2F-6F0E-98BD-69AE3344518E}"/>
                </a:ext>
              </a:extLst>
            </p:cNvPr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5043;p51">
              <a:extLst>
                <a:ext uri="{FF2B5EF4-FFF2-40B4-BE49-F238E27FC236}">
                  <a16:creationId xmlns:a16="http://schemas.microsoft.com/office/drawing/2014/main" id="{D7D54422-5041-EE66-2819-A7C999670BB7}"/>
                </a:ext>
              </a:extLst>
            </p:cNvPr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5044;p51">
              <a:extLst>
                <a:ext uri="{FF2B5EF4-FFF2-40B4-BE49-F238E27FC236}">
                  <a16:creationId xmlns:a16="http://schemas.microsoft.com/office/drawing/2014/main" id="{713393FE-D4D5-88CF-ED9A-F3C7CD695DCB}"/>
                </a:ext>
              </a:extLst>
            </p:cNvPr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5045;p51">
              <a:extLst>
                <a:ext uri="{FF2B5EF4-FFF2-40B4-BE49-F238E27FC236}">
                  <a16:creationId xmlns:a16="http://schemas.microsoft.com/office/drawing/2014/main" id="{A791E9B6-F02A-5FB0-4434-52BF285C80FE}"/>
                </a:ext>
              </a:extLst>
            </p:cNvPr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5046;p51">
              <a:extLst>
                <a:ext uri="{FF2B5EF4-FFF2-40B4-BE49-F238E27FC236}">
                  <a16:creationId xmlns:a16="http://schemas.microsoft.com/office/drawing/2014/main" id="{7B5720E0-C8F8-B858-B8AB-E3D7C70188F5}"/>
                </a:ext>
              </a:extLst>
            </p:cNvPr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5047;p51">
              <a:extLst>
                <a:ext uri="{FF2B5EF4-FFF2-40B4-BE49-F238E27FC236}">
                  <a16:creationId xmlns:a16="http://schemas.microsoft.com/office/drawing/2014/main" id="{4D3B451F-91BC-C3D8-E79E-BA61F4491653}"/>
                </a:ext>
              </a:extLst>
            </p:cNvPr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5048;p51">
              <a:extLst>
                <a:ext uri="{FF2B5EF4-FFF2-40B4-BE49-F238E27FC236}">
                  <a16:creationId xmlns:a16="http://schemas.microsoft.com/office/drawing/2014/main" id="{C0CCCAF6-8576-1F2E-84F3-6C83F65DCF0E}"/>
                </a:ext>
              </a:extLst>
            </p:cNvPr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5049;p51">
              <a:extLst>
                <a:ext uri="{FF2B5EF4-FFF2-40B4-BE49-F238E27FC236}">
                  <a16:creationId xmlns:a16="http://schemas.microsoft.com/office/drawing/2014/main" id="{64EC071C-8F71-4A7A-C872-6E572586C70E}"/>
                </a:ext>
              </a:extLst>
            </p:cNvPr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5050;p51">
              <a:extLst>
                <a:ext uri="{FF2B5EF4-FFF2-40B4-BE49-F238E27FC236}">
                  <a16:creationId xmlns:a16="http://schemas.microsoft.com/office/drawing/2014/main" id="{B770085D-0C8F-4721-0745-E41C68C7F6F7}"/>
                </a:ext>
              </a:extLst>
            </p:cNvPr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5051;p51">
              <a:extLst>
                <a:ext uri="{FF2B5EF4-FFF2-40B4-BE49-F238E27FC236}">
                  <a16:creationId xmlns:a16="http://schemas.microsoft.com/office/drawing/2014/main" id="{A04A5CAB-0CF0-94C7-3694-DD360E95D4B4}"/>
                </a:ext>
              </a:extLst>
            </p:cNvPr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5052;p51">
              <a:extLst>
                <a:ext uri="{FF2B5EF4-FFF2-40B4-BE49-F238E27FC236}">
                  <a16:creationId xmlns:a16="http://schemas.microsoft.com/office/drawing/2014/main" id="{535C0755-192F-30D5-48D4-B837A6DD8338}"/>
                </a:ext>
              </a:extLst>
            </p:cNvPr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5053;p51">
              <a:extLst>
                <a:ext uri="{FF2B5EF4-FFF2-40B4-BE49-F238E27FC236}">
                  <a16:creationId xmlns:a16="http://schemas.microsoft.com/office/drawing/2014/main" id="{F07B7436-8592-A917-1991-1AD70ACF2CCD}"/>
                </a:ext>
              </a:extLst>
            </p:cNvPr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5054;p51">
              <a:extLst>
                <a:ext uri="{FF2B5EF4-FFF2-40B4-BE49-F238E27FC236}">
                  <a16:creationId xmlns:a16="http://schemas.microsoft.com/office/drawing/2014/main" id="{FCDDAE73-E5D5-B61A-9AB0-EFDF582F8851}"/>
                </a:ext>
              </a:extLst>
            </p:cNvPr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5055;p51">
              <a:extLst>
                <a:ext uri="{FF2B5EF4-FFF2-40B4-BE49-F238E27FC236}">
                  <a16:creationId xmlns:a16="http://schemas.microsoft.com/office/drawing/2014/main" id="{E345090E-38C4-B189-71AF-9FB4765536A6}"/>
                </a:ext>
              </a:extLst>
            </p:cNvPr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5056;p51">
              <a:extLst>
                <a:ext uri="{FF2B5EF4-FFF2-40B4-BE49-F238E27FC236}">
                  <a16:creationId xmlns:a16="http://schemas.microsoft.com/office/drawing/2014/main" id="{67FED4B3-2B86-719F-AF3B-C6BFBF99A62A}"/>
                </a:ext>
              </a:extLst>
            </p:cNvPr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5057;p51">
              <a:extLst>
                <a:ext uri="{FF2B5EF4-FFF2-40B4-BE49-F238E27FC236}">
                  <a16:creationId xmlns:a16="http://schemas.microsoft.com/office/drawing/2014/main" id="{EAE50654-5778-70B2-C886-CD9EAA803F53}"/>
                </a:ext>
              </a:extLst>
            </p:cNvPr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5058;p51">
              <a:extLst>
                <a:ext uri="{FF2B5EF4-FFF2-40B4-BE49-F238E27FC236}">
                  <a16:creationId xmlns:a16="http://schemas.microsoft.com/office/drawing/2014/main" id="{A5E66A53-0216-D886-EC7E-FF990C3BCF67}"/>
                </a:ext>
              </a:extLst>
            </p:cNvPr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5059;p51">
              <a:extLst>
                <a:ext uri="{FF2B5EF4-FFF2-40B4-BE49-F238E27FC236}">
                  <a16:creationId xmlns:a16="http://schemas.microsoft.com/office/drawing/2014/main" id="{F7F3C086-67CC-B2F8-E59A-D31F46C72D98}"/>
                </a:ext>
              </a:extLst>
            </p:cNvPr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5060;p51">
              <a:extLst>
                <a:ext uri="{FF2B5EF4-FFF2-40B4-BE49-F238E27FC236}">
                  <a16:creationId xmlns:a16="http://schemas.microsoft.com/office/drawing/2014/main" id="{44BA415D-E31A-6574-2ED5-3405B3A4522F}"/>
                </a:ext>
              </a:extLst>
            </p:cNvPr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5061;p51">
              <a:extLst>
                <a:ext uri="{FF2B5EF4-FFF2-40B4-BE49-F238E27FC236}">
                  <a16:creationId xmlns:a16="http://schemas.microsoft.com/office/drawing/2014/main" id="{0EAB051D-D621-C322-17A1-85A011D44EB2}"/>
                </a:ext>
              </a:extLst>
            </p:cNvPr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5062;p51">
              <a:extLst>
                <a:ext uri="{FF2B5EF4-FFF2-40B4-BE49-F238E27FC236}">
                  <a16:creationId xmlns:a16="http://schemas.microsoft.com/office/drawing/2014/main" id="{0894AE97-5A54-D267-6DAF-140BDC7099A5}"/>
                </a:ext>
              </a:extLst>
            </p:cNvPr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5063;p51">
              <a:extLst>
                <a:ext uri="{FF2B5EF4-FFF2-40B4-BE49-F238E27FC236}">
                  <a16:creationId xmlns:a16="http://schemas.microsoft.com/office/drawing/2014/main" id="{942DD416-91A3-96D4-665F-25EF2DCE1F3E}"/>
                </a:ext>
              </a:extLst>
            </p:cNvPr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5064;p51">
              <a:extLst>
                <a:ext uri="{FF2B5EF4-FFF2-40B4-BE49-F238E27FC236}">
                  <a16:creationId xmlns:a16="http://schemas.microsoft.com/office/drawing/2014/main" id="{2C9B59AC-85BB-152C-332E-5E1ADA6BF4A3}"/>
                </a:ext>
              </a:extLst>
            </p:cNvPr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5065;p51">
              <a:extLst>
                <a:ext uri="{FF2B5EF4-FFF2-40B4-BE49-F238E27FC236}">
                  <a16:creationId xmlns:a16="http://schemas.microsoft.com/office/drawing/2014/main" id="{9E24D3A7-6202-F369-3FAA-0388BFBE1852}"/>
                </a:ext>
              </a:extLst>
            </p:cNvPr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5066;p51">
              <a:extLst>
                <a:ext uri="{FF2B5EF4-FFF2-40B4-BE49-F238E27FC236}">
                  <a16:creationId xmlns:a16="http://schemas.microsoft.com/office/drawing/2014/main" id="{05238EA5-0865-7442-F07C-8335B88141A8}"/>
                </a:ext>
              </a:extLst>
            </p:cNvPr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5067;p51">
              <a:extLst>
                <a:ext uri="{FF2B5EF4-FFF2-40B4-BE49-F238E27FC236}">
                  <a16:creationId xmlns:a16="http://schemas.microsoft.com/office/drawing/2014/main" id="{11CD5C54-6C74-78FB-8F4F-7FEF91764E47}"/>
                </a:ext>
              </a:extLst>
            </p:cNvPr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5068;p51">
              <a:extLst>
                <a:ext uri="{FF2B5EF4-FFF2-40B4-BE49-F238E27FC236}">
                  <a16:creationId xmlns:a16="http://schemas.microsoft.com/office/drawing/2014/main" id="{3D70042E-E66D-A638-103B-37FC47BA39E3}"/>
                </a:ext>
              </a:extLst>
            </p:cNvPr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5069;p51">
              <a:extLst>
                <a:ext uri="{FF2B5EF4-FFF2-40B4-BE49-F238E27FC236}">
                  <a16:creationId xmlns:a16="http://schemas.microsoft.com/office/drawing/2014/main" id="{501C1DE1-1D54-ABA5-555D-9926FA6174B1}"/>
                </a:ext>
              </a:extLst>
            </p:cNvPr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5070;p51">
              <a:extLst>
                <a:ext uri="{FF2B5EF4-FFF2-40B4-BE49-F238E27FC236}">
                  <a16:creationId xmlns:a16="http://schemas.microsoft.com/office/drawing/2014/main" id="{06CC9FD0-167B-2FCD-CDB8-D49679D6B730}"/>
                </a:ext>
              </a:extLst>
            </p:cNvPr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5071;p51">
              <a:extLst>
                <a:ext uri="{FF2B5EF4-FFF2-40B4-BE49-F238E27FC236}">
                  <a16:creationId xmlns:a16="http://schemas.microsoft.com/office/drawing/2014/main" id="{EC91AF1F-03DF-55F0-0238-24B8BC14AD9C}"/>
                </a:ext>
              </a:extLst>
            </p:cNvPr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5072;p51">
              <a:extLst>
                <a:ext uri="{FF2B5EF4-FFF2-40B4-BE49-F238E27FC236}">
                  <a16:creationId xmlns:a16="http://schemas.microsoft.com/office/drawing/2014/main" id="{E40A3B94-4374-6D02-E4BD-E7B59FDA591A}"/>
                </a:ext>
              </a:extLst>
            </p:cNvPr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5073;p51">
              <a:extLst>
                <a:ext uri="{FF2B5EF4-FFF2-40B4-BE49-F238E27FC236}">
                  <a16:creationId xmlns:a16="http://schemas.microsoft.com/office/drawing/2014/main" id="{701E6780-7013-A1E2-B7DD-B29B1CAD59F9}"/>
                </a:ext>
              </a:extLst>
            </p:cNvPr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5074;p51">
              <a:extLst>
                <a:ext uri="{FF2B5EF4-FFF2-40B4-BE49-F238E27FC236}">
                  <a16:creationId xmlns:a16="http://schemas.microsoft.com/office/drawing/2014/main" id="{AA09C989-8678-C671-F1DE-AA2F276FA9C1}"/>
                </a:ext>
              </a:extLst>
            </p:cNvPr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5075;p51">
              <a:extLst>
                <a:ext uri="{FF2B5EF4-FFF2-40B4-BE49-F238E27FC236}">
                  <a16:creationId xmlns:a16="http://schemas.microsoft.com/office/drawing/2014/main" id="{374A1B34-2B7C-0DEB-8D60-CC001F3E944D}"/>
                </a:ext>
              </a:extLst>
            </p:cNvPr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5076;p51">
              <a:extLst>
                <a:ext uri="{FF2B5EF4-FFF2-40B4-BE49-F238E27FC236}">
                  <a16:creationId xmlns:a16="http://schemas.microsoft.com/office/drawing/2014/main" id="{A7BE0A5C-AEC1-08DE-60E8-D84E9D68ADCC}"/>
                </a:ext>
              </a:extLst>
            </p:cNvPr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5077;p51">
              <a:extLst>
                <a:ext uri="{FF2B5EF4-FFF2-40B4-BE49-F238E27FC236}">
                  <a16:creationId xmlns:a16="http://schemas.microsoft.com/office/drawing/2014/main" id="{EA392546-E2C2-4E4D-CD65-5DC725C62A11}"/>
                </a:ext>
              </a:extLst>
            </p:cNvPr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5078;p51">
              <a:extLst>
                <a:ext uri="{FF2B5EF4-FFF2-40B4-BE49-F238E27FC236}">
                  <a16:creationId xmlns:a16="http://schemas.microsoft.com/office/drawing/2014/main" id="{0E6FD478-8EAE-73D1-D11E-9B16EE0B70CB}"/>
                </a:ext>
              </a:extLst>
            </p:cNvPr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5079;p51">
              <a:extLst>
                <a:ext uri="{FF2B5EF4-FFF2-40B4-BE49-F238E27FC236}">
                  <a16:creationId xmlns:a16="http://schemas.microsoft.com/office/drawing/2014/main" id="{2A06134E-F18C-B034-1DAA-4A500D66CEA6}"/>
                </a:ext>
              </a:extLst>
            </p:cNvPr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5080;p51">
              <a:extLst>
                <a:ext uri="{FF2B5EF4-FFF2-40B4-BE49-F238E27FC236}">
                  <a16:creationId xmlns:a16="http://schemas.microsoft.com/office/drawing/2014/main" id="{91EEF05A-B2E7-E6DD-A2A7-DB0BFB697EDD}"/>
                </a:ext>
              </a:extLst>
            </p:cNvPr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5081;p51">
              <a:extLst>
                <a:ext uri="{FF2B5EF4-FFF2-40B4-BE49-F238E27FC236}">
                  <a16:creationId xmlns:a16="http://schemas.microsoft.com/office/drawing/2014/main" id="{DEDA245D-0138-0F87-7B4B-67D7BF70B38D}"/>
                </a:ext>
              </a:extLst>
            </p:cNvPr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5082;p51">
              <a:extLst>
                <a:ext uri="{FF2B5EF4-FFF2-40B4-BE49-F238E27FC236}">
                  <a16:creationId xmlns:a16="http://schemas.microsoft.com/office/drawing/2014/main" id="{34FC5883-407D-3B34-2105-81745E773B96}"/>
                </a:ext>
              </a:extLst>
            </p:cNvPr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5083;p51">
              <a:extLst>
                <a:ext uri="{FF2B5EF4-FFF2-40B4-BE49-F238E27FC236}">
                  <a16:creationId xmlns:a16="http://schemas.microsoft.com/office/drawing/2014/main" id="{398288BF-C8F2-1A04-348F-A89F0636CD29}"/>
                </a:ext>
              </a:extLst>
            </p:cNvPr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5084;p51">
              <a:extLst>
                <a:ext uri="{FF2B5EF4-FFF2-40B4-BE49-F238E27FC236}">
                  <a16:creationId xmlns:a16="http://schemas.microsoft.com/office/drawing/2014/main" id="{87266C91-EB57-1220-0990-2BC7B00E3AD7}"/>
                </a:ext>
              </a:extLst>
            </p:cNvPr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5085;p51">
              <a:extLst>
                <a:ext uri="{FF2B5EF4-FFF2-40B4-BE49-F238E27FC236}">
                  <a16:creationId xmlns:a16="http://schemas.microsoft.com/office/drawing/2014/main" id="{75E99D72-37E6-A7F9-D8A0-6C9F08F0B568}"/>
                </a:ext>
              </a:extLst>
            </p:cNvPr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5086;p51">
              <a:extLst>
                <a:ext uri="{FF2B5EF4-FFF2-40B4-BE49-F238E27FC236}">
                  <a16:creationId xmlns:a16="http://schemas.microsoft.com/office/drawing/2014/main" id="{4609838A-9577-5949-9DA1-5B02659F3185}"/>
                </a:ext>
              </a:extLst>
            </p:cNvPr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5087;p51">
              <a:extLst>
                <a:ext uri="{FF2B5EF4-FFF2-40B4-BE49-F238E27FC236}">
                  <a16:creationId xmlns:a16="http://schemas.microsoft.com/office/drawing/2014/main" id="{F1009ED6-C0A0-0D9B-D200-DDDFF55DCBCE}"/>
                </a:ext>
              </a:extLst>
            </p:cNvPr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5088;p51">
              <a:extLst>
                <a:ext uri="{FF2B5EF4-FFF2-40B4-BE49-F238E27FC236}">
                  <a16:creationId xmlns:a16="http://schemas.microsoft.com/office/drawing/2014/main" id="{EDDDE6CB-8D3E-2104-B1BE-88CF6F1F351B}"/>
                </a:ext>
              </a:extLst>
            </p:cNvPr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5089;p51">
              <a:extLst>
                <a:ext uri="{FF2B5EF4-FFF2-40B4-BE49-F238E27FC236}">
                  <a16:creationId xmlns:a16="http://schemas.microsoft.com/office/drawing/2014/main" id="{357365CE-03B5-A13B-4196-0338B110CFF2}"/>
                </a:ext>
              </a:extLst>
            </p:cNvPr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5090;p51">
              <a:extLst>
                <a:ext uri="{FF2B5EF4-FFF2-40B4-BE49-F238E27FC236}">
                  <a16:creationId xmlns:a16="http://schemas.microsoft.com/office/drawing/2014/main" id="{C0449F9E-CFD8-D04F-1FE6-4FA26BB695B3}"/>
                </a:ext>
              </a:extLst>
            </p:cNvPr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5091;p51">
              <a:extLst>
                <a:ext uri="{FF2B5EF4-FFF2-40B4-BE49-F238E27FC236}">
                  <a16:creationId xmlns:a16="http://schemas.microsoft.com/office/drawing/2014/main" id="{1B731FE1-9E27-B7AA-1118-9A3BC46906E9}"/>
                </a:ext>
              </a:extLst>
            </p:cNvPr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5092;p51">
              <a:extLst>
                <a:ext uri="{FF2B5EF4-FFF2-40B4-BE49-F238E27FC236}">
                  <a16:creationId xmlns:a16="http://schemas.microsoft.com/office/drawing/2014/main" id="{7323E6E1-9DA8-217F-4898-A0C42F5D492F}"/>
                </a:ext>
              </a:extLst>
            </p:cNvPr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5093;p51">
              <a:extLst>
                <a:ext uri="{FF2B5EF4-FFF2-40B4-BE49-F238E27FC236}">
                  <a16:creationId xmlns:a16="http://schemas.microsoft.com/office/drawing/2014/main" id="{D732F514-00DD-80EA-231A-FDBE00865DF8}"/>
                </a:ext>
              </a:extLst>
            </p:cNvPr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5094;p51">
              <a:extLst>
                <a:ext uri="{FF2B5EF4-FFF2-40B4-BE49-F238E27FC236}">
                  <a16:creationId xmlns:a16="http://schemas.microsoft.com/office/drawing/2014/main" id="{49C2A77E-18AF-653C-82D1-52768A414EF6}"/>
                </a:ext>
              </a:extLst>
            </p:cNvPr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5095;p51">
              <a:extLst>
                <a:ext uri="{FF2B5EF4-FFF2-40B4-BE49-F238E27FC236}">
                  <a16:creationId xmlns:a16="http://schemas.microsoft.com/office/drawing/2014/main" id="{DC19AE8C-41F3-7AA6-9E7C-D769FF4E36A0}"/>
                </a:ext>
              </a:extLst>
            </p:cNvPr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5096;p51">
              <a:extLst>
                <a:ext uri="{FF2B5EF4-FFF2-40B4-BE49-F238E27FC236}">
                  <a16:creationId xmlns:a16="http://schemas.microsoft.com/office/drawing/2014/main" id="{652C969C-4E19-02D9-625B-777E175C2141}"/>
                </a:ext>
              </a:extLst>
            </p:cNvPr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5097;p51">
              <a:extLst>
                <a:ext uri="{FF2B5EF4-FFF2-40B4-BE49-F238E27FC236}">
                  <a16:creationId xmlns:a16="http://schemas.microsoft.com/office/drawing/2014/main" id="{84979BAF-E21E-7232-B2BF-0287C20255E8}"/>
                </a:ext>
              </a:extLst>
            </p:cNvPr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5098;p51">
              <a:extLst>
                <a:ext uri="{FF2B5EF4-FFF2-40B4-BE49-F238E27FC236}">
                  <a16:creationId xmlns:a16="http://schemas.microsoft.com/office/drawing/2014/main" id="{514B093B-257C-9581-0311-26D60357B8F1}"/>
                </a:ext>
              </a:extLst>
            </p:cNvPr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5099;p51">
              <a:extLst>
                <a:ext uri="{FF2B5EF4-FFF2-40B4-BE49-F238E27FC236}">
                  <a16:creationId xmlns:a16="http://schemas.microsoft.com/office/drawing/2014/main" id="{4552F1C2-BD23-B37F-7F7B-3FF74B9901A5}"/>
                </a:ext>
              </a:extLst>
            </p:cNvPr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5100;p51">
              <a:extLst>
                <a:ext uri="{FF2B5EF4-FFF2-40B4-BE49-F238E27FC236}">
                  <a16:creationId xmlns:a16="http://schemas.microsoft.com/office/drawing/2014/main" id="{ED4D7F77-8B6E-54E9-FF60-9F8827F9E583}"/>
                </a:ext>
              </a:extLst>
            </p:cNvPr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5101;p51">
              <a:extLst>
                <a:ext uri="{FF2B5EF4-FFF2-40B4-BE49-F238E27FC236}">
                  <a16:creationId xmlns:a16="http://schemas.microsoft.com/office/drawing/2014/main" id="{40118C50-80CC-5677-E529-76FB93E11EF0}"/>
                </a:ext>
              </a:extLst>
            </p:cNvPr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5102;p51">
              <a:extLst>
                <a:ext uri="{FF2B5EF4-FFF2-40B4-BE49-F238E27FC236}">
                  <a16:creationId xmlns:a16="http://schemas.microsoft.com/office/drawing/2014/main" id="{29153F8B-2AA4-BF89-51B1-D4FF056743A8}"/>
                </a:ext>
              </a:extLst>
            </p:cNvPr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5103;p51">
              <a:extLst>
                <a:ext uri="{FF2B5EF4-FFF2-40B4-BE49-F238E27FC236}">
                  <a16:creationId xmlns:a16="http://schemas.microsoft.com/office/drawing/2014/main" id="{AD490C6F-AC26-CC34-0FC3-FC62ACC03AE0}"/>
                </a:ext>
              </a:extLst>
            </p:cNvPr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5104;p51">
              <a:extLst>
                <a:ext uri="{FF2B5EF4-FFF2-40B4-BE49-F238E27FC236}">
                  <a16:creationId xmlns:a16="http://schemas.microsoft.com/office/drawing/2014/main" id="{4BA7AB11-1ECA-FFAC-3222-10C507F5252D}"/>
                </a:ext>
              </a:extLst>
            </p:cNvPr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5105;p51">
              <a:extLst>
                <a:ext uri="{FF2B5EF4-FFF2-40B4-BE49-F238E27FC236}">
                  <a16:creationId xmlns:a16="http://schemas.microsoft.com/office/drawing/2014/main" id="{39F12256-F68C-2C6B-0D80-33D559C554CE}"/>
                </a:ext>
              </a:extLst>
            </p:cNvPr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5106;p51">
              <a:extLst>
                <a:ext uri="{FF2B5EF4-FFF2-40B4-BE49-F238E27FC236}">
                  <a16:creationId xmlns:a16="http://schemas.microsoft.com/office/drawing/2014/main" id="{324DEC06-924C-85BC-14D4-5A3BE447DDB2}"/>
                </a:ext>
              </a:extLst>
            </p:cNvPr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5107;p51">
              <a:extLst>
                <a:ext uri="{FF2B5EF4-FFF2-40B4-BE49-F238E27FC236}">
                  <a16:creationId xmlns:a16="http://schemas.microsoft.com/office/drawing/2014/main" id="{2C85D722-8BEB-43E2-C0BE-D79692C29614}"/>
                </a:ext>
              </a:extLst>
            </p:cNvPr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5108;p51">
              <a:extLst>
                <a:ext uri="{FF2B5EF4-FFF2-40B4-BE49-F238E27FC236}">
                  <a16:creationId xmlns:a16="http://schemas.microsoft.com/office/drawing/2014/main" id="{74C65F6A-8FFE-B5C7-B760-8B4CE0608027}"/>
                </a:ext>
              </a:extLst>
            </p:cNvPr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5109;p51">
              <a:extLst>
                <a:ext uri="{FF2B5EF4-FFF2-40B4-BE49-F238E27FC236}">
                  <a16:creationId xmlns:a16="http://schemas.microsoft.com/office/drawing/2014/main" id="{210D63B2-20B7-47BC-5DFE-3C5E27C0F12E}"/>
                </a:ext>
              </a:extLst>
            </p:cNvPr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5110;p51">
              <a:extLst>
                <a:ext uri="{FF2B5EF4-FFF2-40B4-BE49-F238E27FC236}">
                  <a16:creationId xmlns:a16="http://schemas.microsoft.com/office/drawing/2014/main" id="{5F8EADD5-6D20-2E1C-666E-0D3F8CC71DFC}"/>
                </a:ext>
              </a:extLst>
            </p:cNvPr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5111;p51">
              <a:extLst>
                <a:ext uri="{FF2B5EF4-FFF2-40B4-BE49-F238E27FC236}">
                  <a16:creationId xmlns:a16="http://schemas.microsoft.com/office/drawing/2014/main" id="{DA66EC9E-891F-BE25-303F-6186F8C17706}"/>
                </a:ext>
              </a:extLst>
            </p:cNvPr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5112;p51">
              <a:extLst>
                <a:ext uri="{FF2B5EF4-FFF2-40B4-BE49-F238E27FC236}">
                  <a16:creationId xmlns:a16="http://schemas.microsoft.com/office/drawing/2014/main" id="{179116E4-1CF0-DA03-D0BE-9DF1EBDAC972}"/>
                </a:ext>
              </a:extLst>
            </p:cNvPr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5113;p51">
              <a:extLst>
                <a:ext uri="{FF2B5EF4-FFF2-40B4-BE49-F238E27FC236}">
                  <a16:creationId xmlns:a16="http://schemas.microsoft.com/office/drawing/2014/main" id="{BBDA9487-840C-70AF-8FB3-978BE789B4D4}"/>
                </a:ext>
              </a:extLst>
            </p:cNvPr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5114;p51">
              <a:extLst>
                <a:ext uri="{FF2B5EF4-FFF2-40B4-BE49-F238E27FC236}">
                  <a16:creationId xmlns:a16="http://schemas.microsoft.com/office/drawing/2014/main" id="{A2E8216C-6225-7810-E35D-31ED9ACE1ED1}"/>
                </a:ext>
              </a:extLst>
            </p:cNvPr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5115;p51">
              <a:extLst>
                <a:ext uri="{FF2B5EF4-FFF2-40B4-BE49-F238E27FC236}">
                  <a16:creationId xmlns:a16="http://schemas.microsoft.com/office/drawing/2014/main" id="{0B335457-CAB0-8A74-F93E-5764BABB6C19}"/>
                </a:ext>
              </a:extLst>
            </p:cNvPr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5116;p51">
              <a:extLst>
                <a:ext uri="{FF2B5EF4-FFF2-40B4-BE49-F238E27FC236}">
                  <a16:creationId xmlns:a16="http://schemas.microsoft.com/office/drawing/2014/main" id="{E437DD8D-EE2C-3403-DB44-CFEA1433D250}"/>
                </a:ext>
              </a:extLst>
            </p:cNvPr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5117;p51">
              <a:extLst>
                <a:ext uri="{FF2B5EF4-FFF2-40B4-BE49-F238E27FC236}">
                  <a16:creationId xmlns:a16="http://schemas.microsoft.com/office/drawing/2014/main" id="{2261F7BD-382F-BB2A-BEF4-E5C83BB1E3C7}"/>
                </a:ext>
              </a:extLst>
            </p:cNvPr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5118;p51">
              <a:extLst>
                <a:ext uri="{FF2B5EF4-FFF2-40B4-BE49-F238E27FC236}">
                  <a16:creationId xmlns:a16="http://schemas.microsoft.com/office/drawing/2014/main" id="{EB1BCE66-8FCC-8063-349E-065DE233F19F}"/>
                </a:ext>
              </a:extLst>
            </p:cNvPr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5119;p51">
              <a:extLst>
                <a:ext uri="{FF2B5EF4-FFF2-40B4-BE49-F238E27FC236}">
                  <a16:creationId xmlns:a16="http://schemas.microsoft.com/office/drawing/2014/main" id="{CE52B49C-6392-C4CF-F515-E76FEC59DCAB}"/>
                </a:ext>
              </a:extLst>
            </p:cNvPr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5120;p51">
              <a:extLst>
                <a:ext uri="{FF2B5EF4-FFF2-40B4-BE49-F238E27FC236}">
                  <a16:creationId xmlns:a16="http://schemas.microsoft.com/office/drawing/2014/main" id="{2708FE6A-7B35-18B8-D581-008D7AA76FD8}"/>
                </a:ext>
              </a:extLst>
            </p:cNvPr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5121;p51">
              <a:extLst>
                <a:ext uri="{FF2B5EF4-FFF2-40B4-BE49-F238E27FC236}">
                  <a16:creationId xmlns:a16="http://schemas.microsoft.com/office/drawing/2014/main" id="{371901CC-182B-A2CF-9E88-E930B487C90A}"/>
                </a:ext>
              </a:extLst>
            </p:cNvPr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5122;p51">
              <a:extLst>
                <a:ext uri="{FF2B5EF4-FFF2-40B4-BE49-F238E27FC236}">
                  <a16:creationId xmlns:a16="http://schemas.microsoft.com/office/drawing/2014/main" id="{A94D1CFF-9E43-4487-94AF-DCDB1FF84613}"/>
                </a:ext>
              </a:extLst>
            </p:cNvPr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5123;p51">
              <a:extLst>
                <a:ext uri="{FF2B5EF4-FFF2-40B4-BE49-F238E27FC236}">
                  <a16:creationId xmlns:a16="http://schemas.microsoft.com/office/drawing/2014/main" id="{C9EEDD43-B185-E606-51DA-87FA1DF458BD}"/>
                </a:ext>
              </a:extLst>
            </p:cNvPr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5124;p51">
              <a:extLst>
                <a:ext uri="{FF2B5EF4-FFF2-40B4-BE49-F238E27FC236}">
                  <a16:creationId xmlns:a16="http://schemas.microsoft.com/office/drawing/2014/main" id="{E1B70DE5-5A34-527B-46D3-9961BC2D1DDA}"/>
                </a:ext>
              </a:extLst>
            </p:cNvPr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5125;p51">
              <a:extLst>
                <a:ext uri="{FF2B5EF4-FFF2-40B4-BE49-F238E27FC236}">
                  <a16:creationId xmlns:a16="http://schemas.microsoft.com/office/drawing/2014/main" id="{EF38B5B4-1BCF-DF2F-12E6-D6A8313275C0}"/>
                </a:ext>
              </a:extLst>
            </p:cNvPr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5126;p51">
              <a:extLst>
                <a:ext uri="{FF2B5EF4-FFF2-40B4-BE49-F238E27FC236}">
                  <a16:creationId xmlns:a16="http://schemas.microsoft.com/office/drawing/2014/main" id="{A1074119-E95E-BD7D-C724-1CED5FCE2886}"/>
                </a:ext>
              </a:extLst>
            </p:cNvPr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5127;p51">
              <a:extLst>
                <a:ext uri="{FF2B5EF4-FFF2-40B4-BE49-F238E27FC236}">
                  <a16:creationId xmlns:a16="http://schemas.microsoft.com/office/drawing/2014/main" id="{9558F1FC-2148-DEF2-3C10-0FCC1476DE7B}"/>
                </a:ext>
              </a:extLst>
            </p:cNvPr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5128;p51">
              <a:extLst>
                <a:ext uri="{FF2B5EF4-FFF2-40B4-BE49-F238E27FC236}">
                  <a16:creationId xmlns:a16="http://schemas.microsoft.com/office/drawing/2014/main" id="{9A725A15-95FD-3CB0-47D8-EB28E2FEECB3}"/>
                </a:ext>
              </a:extLst>
            </p:cNvPr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5129;p51">
              <a:extLst>
                <a:ext uri="{FF2B5EF4-FFF2-40B4-BE49-F238E27FC236}">
                  <a16:creationId xmlns:a16="http://schemas.microsoft.com/office/drawing/2014/main" id="{9100D9BB-A31F-EF09-0F1A-0A1E14AA20E3}"/>
                </a:ext>
              </a:extLst>
            </p:cNvPr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5130;p51">
              <a:extLst>
                <a:ext uri="{FF2B5EF4-FFF2-40B4-BE49-F238E27FC236}">
                  <a16:creationId xmlns:a16="http://schemas.microsoft.com/office/drawing/2014/main" id="{9D9A8E0B-07D4-E866-0527-5404C9DA2F0A}"/>
                </a:ext>
              </a:extLst>
            </p:cNvPr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5131;p51">
              <a:extLst>
                <a:ext uri="{FF2B5EF4-FFF2-40B4-BE49-F238E27FC236}">
                  <a16:creationId xmlns:a16="http://schemas.microsoft.com/office/drawing/2014/main" id="{02FF63AD-2081-1AD1-E2EB-A0F8EA0BB247}"/>
                </a:ext>
              </a:extLst>
            </p:cNvPr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5132;p51">
              <a:extLst>
                <a:ext uri="{FF2B5EF4-FFF2-40B4-BE49-F238E27FC236}">
                  <a16:creationId xmlns:a16="http://schemas.microsoft.com/office/drawing/2014/main" id="{95DFE81B-2F5B-DF61-8543-93D334E39366}"/>
                </a:ext>
              </a:extLst>
            </p:cNvPr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5133;p51">
              <a:extLst>
                <a:ext uri="{FF2B5EF4-FFF2-40B4-BE49-F238E27FC236}">
                  <a16:creationId xmlns:a16="http://schemas.microsoft.com/office/drawing/2014/main" id="{5FFA7BE6-FC42-DD2C-3F96-D9E4D809E24A}"/>
                </a:ext>
              </a:extLst>
            </p:cNvPr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5134;p51">
              <a:extLst>
                <a:ext uri="{FF2B5EF4-FFF2-40B4-BE49-F238E27FC236}">
                  <a16:creationId xmlns:a16="http://schemas.microsoft.com/office/drawing/2014/main" id="{E86D98E1-0BB0-78B6-0C8B-2CD34AA90B8B}"/>
                </a:ext>
              </a:extLst>
            </p:cNvPr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5135;p51">
              <a:extLst>
                <a:ext uri="{FF2B5EF4-FFF2-40B4-BE49-F238E27FC236}">
                  <a16:creationId xmlns:a16="http://schemas.microsoft.com/office/drawing/2014/main" id="{5619917E-ACC1-EEE7-8902-5D2225326CF5}"/>
                </a:ext>
              </a:extLst>
            </p:cNvPr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5136;p51">
              <a:extLst>
                <a:ext uri="{FF2B5EF4-FFF2-40B4-BE49-F238E27FC236}">
                  <a16:creationId xmlns:a16="http://schemas.microsoft.com/office/drawing/2014/main" id="{97E4B776-2611-0C35-49E9-1F40AA349991}"/>
                </a:ext>
              </a:extLst>
            </p:cNvPr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5137;p51">
              <a:extLst>
                <a:ext uri="{FF2B5EF4-FFF2-40B4-BE49-F238E27FC236}">
                  <a16:creationId xmlns:a16="http://schemas.microsoft.com/office/drawing/2014/main" id="{72550B02-B22D-D04A-B326-F85867BA0E09}"/>
                </a:ext>
              </a:extLst>
            </p:cNvPr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5138;p51">
              <a:extLst>
                <a:ext uri="{FF2B5EF4-FFF2-40B4-BE49-F238E27FC236}">
                  <a16:creationId xmlns:a16="http://schemas.microsoft.com/office/drawing/2014/main" id="{28D9AD32-8EC6-F568-D152-A524B31C5999}"/>
                </a:ext>
              </a:extLst>
            </p:cNvPr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5139;p51">
              <a:extLst>
                <a:ext uri="{FF2B5EF4-FFF2-40B4-BE49-F238E27FC236}">
                  <a16:creationId xmlns:a16="http://schemas.microsoft.com/office/drawing/2014/main" id="{6C5175F1-9196-15FA-03DF-EC2B8CA2C6E3}"/>
                </a:ext>
              </a:extLst>
            </p:cNvPr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5140;p51">
              <a:extLst>
                <a:ext uri="{FF2B5EF4-FFF2-40B4-BE49-F238E27FC236}">
                  <a16:creationId xmlns:a16="http://schemas.microsoft.com/office/drawing/2014/main" id="{52CDA662-FF8A-B8D2-E149-112B4E7E8017}"/>
                </a:ext>
              </a:extLst>
            </p:cNvPr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5141;p51">
              <a:extLst>
                <a:ext uri="{FF2B5EF4-FFF2-40B4-BE49-F238E27FC236}">
                  <a16:creationId xmlns:a16="http://schemas.microsoft.com/office/drawing/2014/main" id="{074CF25B-6D0F-4104-FB0F-C66418F9D66B}"/>
                </a:ext>
              </a:extLst>
            </p:cNvPr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5142;p51">
              <a:extLst>
                <a:ext uri="{FF2B5EF4-FFF2-40B4-BE49-F238E27FC236}">
                  <a16:creationId xmlns:a16="http://schemas.microsoft.com/office/drawing/2014/main" id="{34977525-B052-B0DA-58CF-95778E5E5F2C}"/>
                </a:ext>
              </a:extLst>
            </p:cNvPr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5143;p51">
              <a:extLst>
                <a:ext uri="{FF2B5EF4-FFF2-40B4-BE49-F238E27FC236}">
                  <a16:creationId xmlns:a16="http://schemas.microsoft.com/office/drawing/2014/main" id="{D2E2ED01-F776-1A1E-2DFC-4E722767156C}"/>
                </a:ext>
              </a:extLst>
            </p:cNvPr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5144;p51">
              <a:extLst>
                <a:ext uri="{FF2B5EF4-FFF2-40B4-BE49-F238E27FC236}">
                  <a16:creationId xmlns:a16="http://schemas.microsoft.com/office/drawing/2014/main" id="{0BA77D7C-4CE0-F2C5-3DE3-2F1F6F482CF6}"/>
                </a:ext>
              </a:extLst>
            </p:cNvPr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5145;p51">
              <a:extLst>
                <a:ext uri="{FF2B5EF4-FFF2-40B4-BE49-F238E27FC236}">
                  <a16:creationId xmlns:a16="http://schemas.microsoft.com/office/drawing/2014/main" id="{582C3714-486B-C60F-9523-7F93C7602EAD}"/>
                </a:ext>
              </a:extLst>
            </p:cNvPr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5146;p51">
              <a:extLst>
                <a:ext uri="{FF2B5EF4-FFF2-40B4-BE49-F238E27FC236}">
                  <a16:creationId xmlns:a16="http://schemas.microsoft.com/office/drawing/2014/main" id="{92730103-5080-C098-5D05-D254A46176AF}"/>
                </a:ext>
              </a:extLst>
            </p:cNvPr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5147;p51">
              <a:extLst>
                <a:ext uri="{FF2B5EF4-FFF2-40B4-BE49-F238E27FC236}">
                  <a16:creationId xmlns:a16="http://schemas.microsoft.com/office/drawing/2014/main" id="{134CC1E7-746A-7DE7-5E49-F90334BD9DD0}"/>
                </a:ext>
              </a:extLst>
            </p:cNvPr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5148;p51">
              <a:extLst>
                <a:ext uri="{FF2B5EF4-FFF2-40B4-BE49-F238E27FC236}">
                  <a16:creationId xmlns:a16="http://schemas.microsoft.com/office/drawing/2014/main" id="{0BA278A4-447D-E4AB-D4C9-75D76965D355}"/>
                </a:ext>
              </a:extLst>
            </p:cNvPr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5149;p51">
              <a:extLst>
                <a:ext uri="{FF2B5EF4-FFF2-40B4-BE49-F238E27FC236}">
                  <a16:creationId xmlns:a16="http://schemas.microsoft.com/office/drawing/2014/main" id="{1AD080D6-8CB0-698D-F7E2-A148CEFF6490}"/>
                </a:ext>
              </a:extLst>
            </p:cNvPr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5150;p51">
              <a:extLst>
                <a:ext uri="{FF2B5EF4-FFF2-40B4-BE49-F238E27FC236}">
                  <a16:creationId xmlns:a16="http://schemas.microsoft.com/office/drawing/2014/main" id="{D491F38F-C8BF-BB09-B9C3-EE48FA010F4B}"/>
                </a:ext>
              </a:extLst>
            </p:cNvPr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5151;p51">
              <a:extLst>
                <a:ext uri="{FF2B5EF4-FFF2-40B4-BE49-F238E27FC236}">
                  <a16:creationId xmlns:a16="http://schemas.microsoft.com/office/drawing/2014/main" id="{57A95626-895C-9E9A-9DC1-79EC806C6DBA}"/>
                </a:ext>
              </a:extLst>
            </p:cNvPr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5152;p51">
              <a:extLst>
                <a:ext uri="{FF2B5EF4-FFF2-40B4-BE49-F238E27FC236}">
                  <a16:creationId xmlns:a16="http://schemas.microsoft.com/office/drawing/2014/main" id="{E57DBCFB-3381-6B99-8A39-539C7B79BEB4}"/>
                </a:ext>
              </a:extLst>
            </p:cNvPr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5153;p51">
              <a:extLst>
                <a:ext uri="{FF2B5EF4-FFF2-40B4-BE49-F238E27FC236}">
                  <a16:creationId xmlns:a16="http://schemas.microsoft.com/office/drawing/2014/main" id="{41F756A5-9A11-A79B-B7DD-E7E0298DE3CD}"/>
                </a:ext>
              </a:extLst>
            </p:cNvPr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5154;p51">
              <a:extLst>
                <a:ext uri="{FF2B5EF4-FFF2-40B4-BE49-F238E27FC236}">
                  <a16:creationId xmlns:a16="http://schemas.microsoft.com/office/drawing/2014/main" id="{14B8AFB3-175C-138C-D7DF-4DCFAD1C9408}"/>
                </a:ext>
              </a:extLst>
            </p:cNvPr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5155;p51">
              <a:extLst>
                <a:ext uri="{FF2B5EF4-FFF2-40B4-BE49-F238E27FC236}">
                  <a16:creationId xmlns:a16="http://schemas.microsoft.com/office/drawing/2014/main" id="{089ABB39-F75B-EFDB-93F6-C8D0BA377599}"/>
                </a:ext>
              </a:extLst>
            </p:cNvPr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5156;p51">
              <a:extLst>
                <a:ext uri="{FF2B5EF4-FFF2-40B4-BE49-F238E27FC236}">
                  <a16:creationId xmlns:a16="http://schemas.microsoft.com/office/drawing/2014/main" id="{365D4161-CDAF-8BBE-30C7-7341316CE3E9}"/>
                </a:ext>
              </a:extLst>
            </p:cNvPr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5157;p51">
              <a:extLst>
                <a:ext uri="{FF2B5EF4-FFF2-40B4-BE49-F238E27FC236}">
                  <a16:creationId xmlns:a16="http://schemas.microsoft.com/office/drawing/2014/main" id="{4A06D155-B4C6-0B14-9B3B-549C6B1F8399}"/>
                </a:ext>
              </a:extLst>
            </p:cNvPr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5158;p51">
              <a:extLst>
                <a:ext uri="{FF2B5EF4-FFF2-40B4-BE49-F238E27FC236}">
                  <a16:creationId xmlns:a16="http://schemas.microsoft.com/office/drawing/2014/main" id="{63EDE978-B76E-1FE5-084A-0F9B0DF92FBC}"/>
                </a:ext>
              </a:extLst>
            </p:cNvPr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5159;p51">
              <a:extLst>
                <a:ext uri="{FF2B5EF4-FFF2-40B4-BE49-F238E27FC236}">
                  <a16:creationId xmlns:a16="http://schemas.microsoft.com/office/drawing/2014/main" id="{60A75D79-828B-154B-C7C9-BDF75E3AF207}"/>
                </a:ext>
              </a:extLst>
            </p:cNvPr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5160;p51">
              <a:extLst>
                <a:ext uri="{FF2B5EF4-FFF2-40B4-BE49-F238E27FC236}">
                  <a16:creationId xmlns:a16="http://schemas.microsoft.com/office/drawing/2014/main" id="{343801FA-CBE2-EA07-704F-D3CAEDCF919C}"/>
                </a:ext>
              </a:extLst>
            </p:cNvPr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5161;p51">
              <a:extLst>
                <a:ext uri="{FF2B5EF4-FFF2-40B4-BE49-F238E27FC236}">
                  <a16:creationId xmlns:a16="http://schemas.microsoft.com/office/drawing/2014/main" id="{F85B10D5-AAD8-DA35-9CF1-82702F52D7E7}"/>
                </a:ext>
              </a:extLst>
            </p:cNvPr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5162;p51">
              <a:extLst>
                <a:ext uri="{FF2B5EF4-FFF2-40B4-BE49-F238E27FC236}">
                  <a16:creationId xmlns:a16="http://schemas.microsoft.com/office/drawing/2014/main" id="{66F1150D-080A-A072-13D3-5E542768E85C}"/>
                </a:ext>
              </a:extLst>
            </p:cNvPr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5163;p51">
              <a:extLst>
                <a:ext uri="{FF2B5EF4-FFF2-40B4-BE49-F238E27FC236}">
                  <a16:creationId xmlns:a16="http://schemas.microsoft.com/office/drawing/2014/main" id="{9A288B36-9EBF-92ED-B7F6-87F9B4EC67F0}"/>
                </a:ext>
              </a:extLst>
            </p:cNvPr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5164;p51">
              <a:extLst>
                <a:ext uri="{FF2B5EF4-FFF2-40B4-BE49-F238E27FC236}">
                  <a16:creationId xmlns:a16="http://schemas.microsoft.com/office/drawing/2014/main" id="{A1D18C0E-EDD1-B088-6A6F-D114CAF146A2}"/>
                </a:ext>
              </a:extLst>
            </p:cNvPr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5165;p51">
              <a:extLst>
                <a:ext uri="{FF2B5EF4-FFF2-40B4-BE49-F238E27FC236}">
                  <a16:creationId xmlns:a16="http://schemas.microsoft.com/office/drawing/2014/main" id="{11B44858-5640-D562-5351-B9AC83317864}"/>
                </a:ext>
              </a:extLst>
            </p:cNvPr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5166;p51">
              <a:extLst>
                <a:ext uri="{FF2B5EF4-FFF2-40B4-BE49-F238E27FC236}">
                  <a16:creationId xmlns:a16="http://schemas.microsoft.com/office/drawing/2014/main" id="{935CE628-B589-4964-BF7D-EEC20AD11C1A}"/>
                </a:ext>
              </a:extLst>
            </p:cNvPr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5167;p51">
              <a:extLst>
                <a:ext uri="{FF2B5EF4-FFF2-40B4-BE49-F238E27FC236}">
                  <a16:creationId xmlns:a16="http://schemas.microsoft.com/office/drawing/2014/main" id="{5DC8DA44-BFD6-7368-FD34-45AE45586CDF}"/>
                </a:ext>
              </a:extLst>
            </p:cNvPr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5168;p51">
              <a:extLst>
                <a:ext uri="{FF2B5EF4-FFF2-40B4-BE49-F238E27FC236}">
                  <a16:creationId xmlns:a16="http://schemas.microsoft.com/office/drawing/2014/main" id="{88CC1122-B2A4-B61B-F729-51AB1F1FA620}"/>
                </a:ext>
              </a:extLst>
            </p:cNvPr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5169;p51">
              <a:extLst>
                <a:ext uri="{FF2B5EF4-FFF2-40B4-BE49-F238E27FC236}">
                  <a16:creationId xmlns:a16="http://schemas.microsoft.com/office/drawing/2014/main" id="{1FEBF630-812E-9D05-BF57-A431D789943A}"/>
                </a:ext>
              </a:extLst>
            </p:cNvPr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5170;p51">
              <a:extLst>
                <a:ext uri="{FF2B5EF4-FFF2-40B4-BE49-F238E27FC236}">
                  <a16:creationId xmlns:a16="http://schemas.microsoft.com/office/drawing/2014/main" id="{5B744E60-CBE0-8CED-FB6F-488BAE1A6E4B}"/>
                </a:ext>
              </a:extLst>
            </p:cNvPr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5171;p51">
              <a:extLst>
                <a:ext uri="{FF2B5EF4-FFF2-40B4-BE49-F238E27FC236}">
                  <a16:creationId xmlns:a16="http://schemas.microsoft.com/office/drawing/2014/main" id="{12CF0B96-2B43-3D2A-7660-4D82FF0B6E1B}"/>
                </a:ext>
              </a:extLst>
            </p:cNvPr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5172;p51">
              <a:extLst>
                <a:ext uri="{FF2B5EF4-FFF2-40B4-BE49-F238E27FC236}">
                  <a16:creationId xmlns:a16="http://schemas.microsoft.com/office/drawing/2014/main" id="{019067FA-45F6-4AF9-64C1-000E3036C34C}"/>
                </a:ext>
              </a:extLst>
            </p:cNvPr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5173;p51">
              <a:extLst>
                <a:ext uri="{FF2B5EF4-FFF2-40B4-BE49-F238E27FC236}">
                  <a16:creationId xmlns:a16="http://schemas.microsoft.com/office/drawing/2014/main" id="{E349D6AB-12D2-716E-E9C5-1E2128ED1AF5}"/>
                </a:ext>
              </a:extLst>
            </p:cNvPr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5174;p51">
              <a:extLst>
                <a:ext uri="{FF2B5EF4-FFF2-40B4-BE49-F238E27FC236}">
                  <a16:creationId xmlns:a16="http://schemas.microsoft.com/office/drawing/2014/main" id="{39CB1D8E-6F61-4B9C-2E90-AE0B1EBBB9E7}"/>
                </a:ext>
              </a:extLst>
            </p:cNvPr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5175;p51">
              <a:extLst>
                <a:ext uri="{FF2B5EF4-FFF2-40B4-BE49-F238E27FC236}">
                  <a16:creationId xmlns:a16="http://schemas.microsoft.com/office/drawing/2014/main" id="{370ED980-6FB0-9517-2A1B-EFCD8802FDB6}"/>
                </a:ext>
              </a:extLst>
            </p:cNvPr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5176;p51">
              <a:extLst>
                <a:ext uri="{FF2B5EF4-FFF2-40B4-BE49-F238E27FC236}">
                  <a16:creationId xmlns:a16="http://schemas.microsoft.com/office/drawing/2014/main" id="{0890AB6E-BC9E-3DFC-65F1-17D3D246246E}"/>
                </a:ext>
              </a:extLst>
            </p:cNvPr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5177;p51">
              <a:extLst>
                <a:ext uri="{FF2B5EF4-FFF2-40B4-BE49-F238E27FC236}">
                  <a16:creationId xmlns:a16="http://schemas.microsoft.com/office/drawing/2014/main" id="{86164714-7430-CF1E-F23C-855672F03C44}"/>
                </a:ext>
              </a:extLst>
            </p:cNvPr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5178;p51">
              <a:extLst>
                <a:ext uri="{FF2B5EF4-FFF2-40B4-BE49-F238E27FC236}">
                  <a16:creationId xmlns:a16="http://schemas.microsoft.com/office/drawing/2014/main" id="{10C3EB5A-8750-F6EA-0F74-92702348AADA}"/>
                </a:ext>
              </a:extLst>
            </p:cNvPr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5179;p51">
              <a:extLst>
                <a:ext uri="{FF2B5EF4-FFF2-40B4-BE49-F238E27FC236}">
                  <a16:creationId xmlns:a16="http://schemas.microsoft.com/office/drawing/2014/main" id="{5DCE9918-F5DA-047F-F885-603F60CF3201}"/>
                </a:ext>
              </a:extLst>
            </p:cNvPr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5180;p51">
              <a:extLst>
                <a:ext uri="{FF2B5EF4-FFF2-40B4-BE49-F238E27FC236}">
                  <a16:creationId xmlns:a16="http://schemas.microsoft.com/office/drawing/2014/main" id="{84F4FE3B-D85D-1D20-8307-4809A3A6A20B}"/>
                </a:ext>
              </a:extLst>
            </p:cNvPr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5181;p51">
              <a:extLst>
                <a:ext uri="{FF2B5EF4-FFF2-40B4-BE49-F238E27FC236}">
                  <a16:creationId xmlns:a16="http://schemas.microsoft.com/office/drawing/2014/main" id="{D45A52B0-1C2B-A70A-E898-576196A9E554}"/>
                </a:ext>
              </a:extLst>
            </p:cNvPr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5182;p51">
              <a:extLst>
                <a:ext uri="{FF2B5EF4-FFF2-40B4-BE49-F238E27FC236}">
                  <a16:creationId xmlns:a16="http://schemas.microsoft.com/office/drawing/2014/main" id="{B39217C4-441D-4B64-1341-FD56AFE428E7}"/>
                </a:ext>
              </a:extLst>
            </p:cNvPr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5183;p51">
              <a:extLst>
                <a:ext uri="{FF2B5EF4-FFF2-40B4-BE49-F238E27FC236}">
                  <a16:creationId xmlns:a16="http://schemas.microsoft.com/office/drawing/2014/main" id="{73431B64-7926-C82F-AF2C-D1048D72DC4C}"/>
                </a:ext>
              </a:extLst>
            </p:cNvPr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5184;p51">
              <a:extLst>
                <a:ext uri="{FF2B5EF4-FFF2-40B4-BE49-F238E27FC236}">
                  <a16:creationId xmlns:a16="http://schemas.microsoft.com/office/drawing/2014/main" id="{2F6A1159-0DBC-DF61-533A-A605151C66AA}"/>
                </a:ext>
              </a:extLst>
            </p:cNvPr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5185;p51">
              <a:extLst>
                <a:ext uri="{FF2B5EF4-FFF2-40B4-BE49-F238E27FC236}">
                  <a16:creationId xmlns:a16="http://schemas.microsoft.com/office/drawing/2014/main" id="{8C0A8977-E958-D992-4E7D-0D9CE68CD7EC}"/>
                </a:ext>
              </a:extLst>
            </p:cNvPr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5186;p51">
              <a:extLst>
                <a:ext uri="{FF2B5EF4-FFF2-40B4-BE49-F238E27FC236}">
                  <a16:creationId xmlns:a16="http://schemas.microsoft.com/office/drawing/2014/main" id="{4C8124AE-BC32-C3BA-4DBD-19A6DD20DBB9}"/>
                </a:ext>
              </a:extLst>
            </p:cNvPr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5187;p51">
              <a:extLst>
                <a:ext uri="{FF2B5EF4-FFF2-40B4-BE49-F238E27FC236}">
                  <a16:creationId xmlns:a16="http://schemas.microsoft.com/office/drawing/2014/main" id="{60C3BCC0-ED19-0B21-EB6D-69CCE41F2371}"/>
                </a:ext>
              </a:extLst>
            </p:cNvPr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5188;p51">
              <a:extLst>
                <a:ext uri="{FF2B5EF4-FFF2-40B4-BE49-F238E27FC236}">
                  <a16:creationId xmlns:a16="http://schemas.microsoft.com/office/drawing/2014/main" id="{403D9930-DEA0-F5AF-0394-F2FD91C16DEC}"/>
                </a:ext>
              </a:extLst>
            </p:cNvPr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5189;p51">
              <a:extLst>
                <a:ext uri="{FF2B5EF4-FFF2-40B4-BE49-F238E27FC236}">
                  <a16:creationId xmlns:a16="http://schemas.microsoft.com/office/drawing/2014/main" id="{A2D94E5C-2E32-87FC-6DDF-1B924B2CFA08}"/>
                </a:ext>
              </a:extLst>
            </p:cNvPr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5190;p51">
              <a:extLst>
                <a:ext uri="{FF2B5EF4-FFF2-40B4-BE49-F238E27FC236}">
                  <a16:creationId xmlns:a16="http://schemas.microsoft.com/office/drawing/2014/main" id="{3E964D4E-24C9-F33C-275C-3A93464EB87A}"/>
                </a:ext>
              </a:extLst>
            </p:cNvPr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5191;p51">
              <a:extLst>
                <a:ext uri="{FF2B5EF4-FFF2-40B4-BE49-F238E27FC236}">
                  <a16:creationId xmlns:a16="http://schemas.microsoft.com/office/drawing/2014/main" id="{B209D18A-7CAF-63A4-75C6-E739C7F131BC}"/>
                </a:ext>
              </a:extLst>
            </p:cNvPr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5192;p51">
              <a:extLst>
                <a:ext uri="{FF2B5EF4-FFF2-40B4-BE49-F238E27FC236}">
                  <a16:creationId xmlns:a16="http://schemas.microsoft.com/office/drawing/2014/main" id="{E14C4D20-D49A-F243-E11A-CFEAA234C82F}"/>
                </a:ext>
              </a:extLst>
            </p:cNvPr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5193;p51">
              <a:extLst>
                <a:ext uri="{FF2B5EF4-FFF2-40B4-BE49-F238E27FC236}">
                  <a16:creationId xmlns:a16="http://schemas.microsoft.com/office/drawing/2014/main" id="{0F29BC88-4D27-EA17-7E7B-C7916971267A}"/>
                </a:ext>
              </a:extLst>
            </p:cNvPr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5194;p51">
              <a:extLst>
                <a:ext uri="{FF2B5EF4-FFF2-40B4-BE49-F238E27FC236}">
                  <a16:creationId xmlns:a16="http://schemas.microsoft.com/office/drawing/2014/main" id="{08EBD149-0344-C0EE-CF97-B9FE6EC5DAE9}"/>
                </a:ext>
              </a:extLst>
            </p:cNvPr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5195;p51">
              <a:extLst>
                <a:ext uri="{FF2B5EF4-FFF2-40B4-BE49-F238E27FC236}">
                  <a16:creationId xmlns:a16="http://schemas.microsoft.com/office/drawing/2014/main" id="{F0C23B1F-7481-345E-3771-DD466E627E4F}"/>
                </a:ext>
              </a:extLst>
            </p:cNvPr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5196;p51">
              <a:extLst>
                <a:ext uri="{FF2B5EF4-FFF2-40B4-BE49-F238E27FC236}">
                  <a16:creationId xmlns:a16="http://schemas.microsoft.com/office/drawing/2014/main" id="{5FAD980D-3BCD-460C-C067-E46AC6119F6D}"/>
                </a:ext>
              </a:extLst>
            </p:cNvPr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5197;p51">
              <a:extLst>
                <a:ext uri="{FF2B5EF4-FFF2-40B4-BE49-F238E27FC236}">
                  <a16:creationId xmlns:a16="http://schemas.microsoft.com/office/drawing/2014/main" id="{61D2FC1B-79F6-2E6A-0F4A-E5EE9021622C}"/>
                </a:ext>
              </a:extLst>
            </p:cNvPr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5198;p51">
              <a:extLst>
                <a:ext uri="{FF2B5EF4-FFF2-40B4-BE49-F238E27FC236}">
                  <a16:creationId xmlns:a16="http://schemas.microsoft.com/office/drawing/2014/main" id="{CB46904A-30E3-D7C5-BE66-22DC307A6EBE}"/>
                </a:ext>
              </a:extLst>
            </p:cNvPr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5199;p51">
              <a:extLst>
                <a:ext uri="{FF2B5EF4-FFF2-40B4-BE49-F238E27FC236}">
                  <a16:creationId xmlns:a16="http://schemas.microsoft.com/office/drawing/2014/main" id="{7F950840-E5A0-0ADF-156E-EDFCFA23E158}"/>
                </a:ext>
              </a:extLst>
            </p:cNvPr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5200;p51">
              <a:extLst>
                <a:ext uri="{FF2B5EF4-FFF2-40B4-BE49-F238E27FC236}">
                  <a16:creationId xmlns:a16="http://schemas.microsoft.com/office/drawing/2014/main" id="{ED0138CA-8B4E-62C2-615F-70DC3DCC8534}"/>
                </a:ext>
              </a:extLst>
            </p:cNvPr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5201;p51">
              <a:extLst>
                <a:ext uri="{FF2B5EF4-FFF2-40B4-BE49-F238E27FC236}">
                  <a16:creationId xmlns:a16="http://schemas.microsoft.com/office/drawing/2014/main" id="{D5847505-A778-0416-396D-97826E5E44D7}"/>
                </a:ext>
              </a:extLst>
            </p:cNvPr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5202;p51">
              <a:extLst>
                <a:ext uri="{FF2B5EF4-FFF2-40B4-BE49-F238E27FC236}">
                  <a16:creationId xmlns:a16="http://schemas.microsoft.com/office/drawing/2014/main" id="{25F881CB-002B-A423-9895-72258D09D652}"/>
                </a:ext>
              </a:extLst>
            </p:cNvPr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5203;p51">
              <a:extLst>
                <a:ext uri="{FF2B5EF4-FFF2-40B4-BE49-F238E27FC236}">
                  <a16:creationId xmlns:a16="http://schemas.microsoft.com/office/drawing/2014/main" id="{6B237652-9C95-B8D3-1A00-9459B0569CEF}"/>
                </a:ext>
              </a:extLst>
            </p:cNvPr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5204;p51">
              <a:extLst>
                <a:ext uri="{FF2B5EF4-FFF2-40B4-BE49-F238E27FC236}">
                  <a16:creationId xmlns:a16="http://schemas.microsoft.com/office/drawing/2014/main" id="{44B2AB0B-3192-26EF-D7A5-98D72766965F}"/>
                </a:ext>
              </a:extLst>
            </p:cNvPr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5205;p51">
              <a:extLst>
                <a:ext uri="{FF2B5EF4-FFF2-40B4-BE49-F238E27FC236}">
                  <a16:creationId xmlns:a16="http://schemas.microsoft.com/office/drawing/2014/main" id="{FAB2E8BA-2617-4A45-B94A-A7D794A4794F}"/>
                </a:ext>
              </a:extLst>
            </p:cNvPr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5206;p51">
              <a:extLst>
                <a:ext uri="{FF2B5EF4-FFF2-40B4-BE49-F238E27FC236}">
                  <a16:creationId xmlns:a16="http://schemas.microsoft.com/office/drawing/2014/main" id="{3458FE69-C766-44EC-F57C-2E5E10F50646}"/>
                </a:ext>
              </a:extLst>
            </p:cNvPr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5207;p51">
              <a:extLst>
                <a:ext uri="{FF2B5EF4-FFF2-40B4-BE49-F238E27FC236}">
                  <a16:creationId xmlns:a16="http://schemas.microsoft.com/office/drawing/2014/main" id="{D234B582-2706-E179-BDE0-3D039FD3908E}"/>
                </a:ext>
              </a:extLst>
            </p:cNvPr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5208;p51">
              <a:extLst>
                <a:ext uri="{FF2B5EF4-FFF2-40B4-BE49-F238E27FC236}">
                  <a16:creationId xmlns:a16="http://schemas.microsoft.com/office/drawing/2014/main" id="{3A8948ED-63E4-C351-04BE-413CA46FDB20}"/>
                </a:ext>
              </a:extLst>
            </p:cNvPr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5209;p51">
              <a:extLst>
                <a:ext uri="{FF2B5EF4-FFF2-40B4-BE49-F238E27FC236}">
                  <a16:creationId xmlns:a16="http://schemas.microsoft.com/office/drawing/2014/main" id="{87F4151E-8890-E903-D2BA-B640BC2F4566}"/>
                </a:ext>
              </a:extLst>
            </p:cNvPr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5210;p51">
              <a:extLst>
                <a:ext uri="{FF2B5EF4-FFF2-40B4-BE49-F238E27FC236}">
                  <a16:creationId xmlns:a16="http://schemas.microsoft.com/office/drawing/2014/main" id="{7818FA05-D551-CBC5-2F48-12F827C96E50}"/>
                </a:ext>
              </a:extLst>
            </p:cNvPr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5211;p51">
              <a:extLst>
                <a:ext uri="{FF2B5EF4-FFF2-40B4-BE49-F238E27FC236}">
                  <a16:creationId xmlns:a16="http://schemas.microsoft.com/office/drawing/2014/main" id="{5300EE05-2D4B-3558-770B-525E966CC968}"/>
                </a:ext>
              </a:extLst>
            </p:cNvPr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5212;p51">
              <a:extLst>
                <a:ext uri="{FF2B5EF4-FFF2-40B4-BE49-F238E27FC236}">
                  <a16:creationId xmlns:a16="http://schemas.microsoft.com/office/drawing/2014/main" id="{7B241054-5675-B295-CB14-C55D64FA48CF}"/>
                </a:ext>
              </a:extLst>
            </p:cNvPr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5213;p51">
              <a:extLst>
                <a:ext uri="{FF2B5EF4-FFF2-40B4-BE49-F238E27FC236}">
                  <a16:creationId xmlns:a16="http://schemas.microsoft.com/office/drawing/2014/main" id="{5D4F962F-8745-B6D8-A616-BE57D7FFAC90}"/>
                </a:ext>
              </a:extLst>
            </p:cNvPr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5214;p51">
              <a:extLst>
                <a:ext uri="{FF2B5EF4-FFF2-40B4-BE49-F238E27FC236}">
                  <a16:creationId xmlns:a16="http://schemas.microsoft.com/office/drawing/2014/main" id="{6A37B8EB-C8B1-8688-437B-8E2C656CBD01}"/>
                </a:ext>
              </a:extLst>
            </p:cNvPr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5215;p51">
              <a:extLst>
                <a:ext uri="{FF2B5EF4-FFF2-40B4-BE49-F238E27FC236}">
                  <a16:creationId xmlns:a16="http://schemas.microsoft.com/office/drawing/2014/main" id="{AA5BB337-0F8A-3D5E-376C-D4C75BD3C923}"/>
                </a:ext>
              </a:extLst>
            </p:cNvPr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5216;p51">
              <a:extLst>
                <a:ext uri="{FF2B5EF4-FFF2-40B4-BE49-F238E27FC236}">
                  <a16:creationId xmlns:a16="http://schemas.microsoft.com/office/drawing/2014/main" id="{22786DF5-8522-BA81-5676-E92075F5996D}"/>
                </a:ext>
              </a:extLst>
            </p:cNvPr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5217;p51">
              <a:extLst>
                <a:ext uri="{FF2B5EF4-FFF2-40B4-BE49-F238E27FC236}">
                  <a16:creationId xmlns:a16="http://schemas.microsoft.com/office/drawing/2014/main" id="{40E8BF18-9BB8-3489-2F48-BD21EE45B0C4}"/>
                </a:ext>
              </a:extLst>
            </p:cNvPr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5218;p51">
              <a:extLst>
                <a:ext uri="{FF2B5EF4-FFF2-40B4-BE49-F238E27FC236}">
                  <a16:creationId xmlns:a16="http://schemas.microsoft.com/office/drawing/2014/main" id="{15349AE2-8A76-C16D-B807-2AE50A80C1B6}"/>
                </a:ext>
              </a:extLst>
            </p:cNvPr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5219;p51">
              <a:extLst>
                <a:ext uri="{FF2B5EF4-FFF2-40B4-BE49-F238E27FC236}">
                  <a16:creationId xmlns:a16="http://schemas.microsoft.com/office/drawing/2014/main" id="{9E7FDE79-7DCE-9217-D670-DEA6BD10D782}"/>
                </a:ext>
              </a:extLst>
            </p:cNvPr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5220;p51">
              <a:extLst>
                <a:ext uri="{FF2B5EF4-FFF2-40B4-BE49-F238E27FC236}">
                  <a16:creationId xmlns:a16="http://schemas.microsoft.com/office/drawing/2014/main" id="{558C7230-802D-3C3D-F6AA-F16E7AB34194}"/>
                </a:ext>
              </a:extLst>
            </p:cNvPr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5221;p51">
              <a:extLst>
                <a:ext uri="{FF2B5EF4-FFF2-40B4-BE49-F238E27FC236}">
                  <a16:creationId xmlns:a16="http://schemas.microsoft.com/office/drawing/2014/main" id="{DE03C7F7-EBE7-E8CA-CD4B-E15A971953FE}"/>
                </a:ext>
              </a:extLst>
            </p:cNvPr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5222;p51">
              <a:extLst>
                <a:ext uri="{FF2B5EF4-FFF2-40B4-BE49-F238E27FC236}">
                  <a16:creationId xmlns:a16="http://schemas.microsoft.com/office/drawing/2014/main" id="{F486598B-1421-93F7-C269-59C327377FEB}"/>
                </a:ext>
              </a:extLst>
            </p:cNvPr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5223;p51">
              <a:extLst>
                <a:ext uri="{FF2B5EF4-FFF2-40B4-BE49-F238E27FC236}">
                  <a16:creationId xmlns:a16="http://schemas.microsoft.com/office/drawing/2014/main" id="{7E388469-67FC-AA51-C894-512AA3C27736}"/>
                </a:ext>
              </a:extLst>
            </p:cNvPr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5224;p51">
              <a:extLst>
                <a:ext uri="{FF2B5EF4-FFF2-40B4-BE49-F238E27FC236}">
                  <a16:creationId xmlns:a16="http://schemas.microsoft.com/office/drawing/2014/main" id="{3DC2064D-DE4F-A40C-31F8-D729E9A1ACF3}"/>
                </a:ext>
              </a:extLst>
            </p:cNvPr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5225;p51">
              <a:extLst>
                <a:ext uri="{FF2B5EF4-FFF2-40B4-BE49-F238E27FC236}">
                  <a16:creationId xmlns:a16="http://schemas.microsoft.com/office/drawing/2014/main" id="{05B3AED4-6CBD-971C-FD46-9B7EE0AC3D71}"/>
                </a:ext>
              </a:extLst>
            </p:cNvPr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5226;p51">
              <a:extLst>
                <a:ext uri="{FF2B5EF4-FFF2-40B4-BE49-F238E27FC236}">
                  <a16:creationId xmlns:a16="http://schemas.microsoft.com/office/drawing/2014/main" id="{55EFB97D-1C1B-7B35-3484-45EC2469C462}"/>
                </a:ext>
              </a:extLst>
            </p:cNvPr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5227;p51">
              <a:extLst>
                <a:ext uri="{FF2B5EF4-FFF2-40B4-BE49-F238E27FC236}">
                  <a16:creationId xmlns:a16="http://schemas.microsoft.com/office/drawing/2014/main" id="{7F07ADBB-5EA2-882D-8AFB-6906B23415AC}"/>
                </a:ext>
              </a:extLst>
            </p:cNvPr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5228;p51">
              <a:extLst>
                <a:ext uri="{FF2B5EF4-FFF2-40B4-BE49-F238E27FC236}">
                  <a16:creationId xmlns:a16="http://schemas.microsoft.com/office/drawing/2014/main" id="{90FD1996-3B6F-87BB-2C34-236CF8C9C1CC}"/>
                </a:ext>
              </a:extLst>
            </p:cNvPr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5229;p51">
              <a:extLst>
                <a:ext uri="{FF2B5EF4-FFF2-40B4-BE49-F238E27FC236}">
                  <a16:creationId xmlns:a16="http://schemas.microsoft.com/office/drawing/2014/main" id="{453D089C-E724-1B47-73FC-7D768AF912D5}"/>
                </a:ext>
              </a:extLst>
            </p:cNvPr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5230;p51">
              <a:extLst>
                <a:ext uri="{FF2B5EF4-FFF2-40B4-BE49-F238E27FC236}">
                  <a16:creationId xmlns:a16="http://schemas.microsoft.com/office/drawing/2014/main" id="{18B51C67-D376-17E5-244C-8A5D8286DA71}"/>
                </a:ext>
              </a:extLst>
            </p:cNvPr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5231;p51">
              <a:extLst>
                <a:ext uri="{FF2B5EF4-FFF2-40B4-BE49-F238E27FC236}">
                  <a16:creationId xmlns:a16="http://schemas.microsoft.com/office/drawing/2014/main" id="{17E5BDA0-8D74-2CAC-A2B1-BA045CE1BC94}"/>
                </a:ext>
              </a:extLst>
            </p:cNvPr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5232;p51">
              <a:extLst>
                <a:ext uri="{FF2B5EF4-FFF2-40B4-BE49-F238E27FC236}">
                  <a16:creationId xmlns:a16="http://schemas.microsoft.com/office/drawing/2014/main" id="{3B846501-FD20-2747-572F-1DDB6CF7269D}"/>
                </a:ext>
              </a:extLst>
            </p:cNvPr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5233;p51">
              <a:extLst>
                <a:ext uri="{FF2B5EF4-FFF2-40B4-BE49-F238E27FC236}">
                  <a16:creationId xmlns:a16="http://schemas.microsoft.com/office/drawing/2014/main" id="{17D34001-04EC-2F1C-D3E5-D2AB6B02E1A4}"/>
                </a:ext>
              </a:extLst>
            </p:cNvPr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5234;p51">
              <a:extLst>
                <a:ext uri="{FF2B5EF4-FFF2-40B4-BE49-F238E27FC236}">
                  <a16:creationId xmlns:a16="http://schemas.microsoft.com/office/drawing/2014/main" id="{F44DBB56-F7D6-2200-40FE-16D71E2C7CA7}"/>
                </a:ext>
              </a:extLst>
            </p:cNvPr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5235;p51">
              <a:extLst>
                <a:ext uri="{FF2B5EF4-FFF2-40B4-BE49-F238E27FC236}">
                  <a16:creationId xmlns:a16="http://schemas.microsoft.com/office/drawing/2014/main" id="{BBDFC36F-9FCA-1EF6-DD43-F791C8ED22EC}"/>
                </a:ext>
              </a:extLst>
            </p:cNvPr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5236;p51">
              <a:extLst>
                <a:ext uri="{FF2B5EF4-FFF2-40B4-BE49-F238E27FC236}">
                  <a16:creationId xmlns:a16="http://schemas.microsoft.com/office/drawing/2014/main" id="{34FB766A-AE52-B87C-54CA-1BCBC0082379}"/>
                </a:ext>
              </a:extLst>
            </p:cNvPr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5237;p51">
              <a:extLst>
                <a:ext uri="{FF2B5EF4-FFF2-40B4-BE49-F238E27FC236}">
                  <a16:creationId xmlns:a16="http://schemas.microsoft.com/office/drawing/2014/main" id="{8DB1C2D6-6B85-5113-D6DA-358726E1C1EE}"/>
                </a:ext>
              </a:extLst>
            </p:cNvPr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5238;p51">
              <a:extLst>
                <a:ext uri="{FF2B5EF4-FFF2-40B4-BE49-F238E27FC236}">
                  <a16:creationId xmlns:a16="http://schemas.microsoft.com/office/drawing/2014/main" id="{CFDAE12A-056A-8745-E21B-52B8646F4A95}"/>
                </a:ext>
              </a:extLst>
            </p:cNvPr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5239;p51">
              <a:extLst>
                <a:ext uri="{FF2B5EF4-FFF2-40B4-BE49-F238E27FC236}">
                  <a16:creationId xmlns:a16="http://schemas.microsoft.com/office/drawing/2014/main" id="{59B418B9-427A-8ECC-AA58-4541BCDE1FFC}"/>
                </a:ext>
              </a:extLst>
            </p:cNvPr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5240;p51">
              <a:extLst>
                <a:ext uri="{FF2B5EF4-FFF2-40B4-BE49-F238E27FC236}">
                  <a16:creationId xmlns:a16="http://schemas.microsoft.com/office/drawing/2014/main" id="{F4FA7E29-D2A1-A657-D559-84DC8D7836E2}"/>
                </a:ext>
              </a:extLst>
            </p:cNvPr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5241;p51">
              <a:extLst>
                <a:ext uri="{FF2B5EF4-FFF2-40B4-BE49-F238E27FC236}">
                  <a16:creationId xmlns:a16="http://schemas.microsoft.com/office/drawing/2014/main" id="{5023108D-A54E-7C00-83A1-F09172D47890}"/>
                </a:ext>
              </a:extLst>
            </p:cNvPr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5242;p51">
              <a:extLst>
                <a:ext uri="{FF2B5EF4-FFF2-40B4-BE49-F238E27FC236}">
                  <a16:creationId xmlns:a16="http://schemas.microsoft.com/office/drawing/2014/main" id="{270873EA-904C-4A76-DA8F-ECE8CCB8971F}"/>
                </a:ext>
              </a:extLst>
            </p:cNvPr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5243;p51">
              <a:extLst>
                <a:ext uri="{FF2B5EF4-FFF2-40B4-BE49-F238E27FC236}">
                  <a16:creationId xmlns:a16="http://schemas.microsoft.com/office/drawing/2014/main" id="{C67740B1-9ACF-7288-C5BD-AB379893D352}"/>
                </a:ext>
              </a:extLst>
            </p:cNvPr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5244;p51">
              <a:extLst>
                <a:ext uri="{FF2B5EF4-FFF2-40B4-BE49-F238E27FC236}">
                  <a16:creationId xmlns:a16="http://schemas.microsoft.com/office/drawing/2014/main" id="{71408A67-3F18-AAFE-121D-AB50FA15266B}"/>
                </a:ext>
              </a:extLst>
            </p:cNvPr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5245;p51">
              <a:extLst>
                <a:ext uri="{FF2B5EF4-FFF2-40B4-BE49-F238E27FC236}">
                  <a16:creationId xmlns:a16="http://schemas.microsoft.com/office/drawing/2014/main" id="{4D02D86F-CBED-5950-BD99-49B16E4A909B}"/>
                </a:ext>
              </a:extLst>
            </p:cNvPr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5246;p51">
              <a:extLst>
                <a:ext uri="{FF2B5EF4-FFF2-40B4-BE49-F238E27FC236}">
                  <a16:creationId xmlns:a16="http://schemas.microsoft.com/office/drawing/2014/main" id="{B4682577-D14A-E6CB-284B-061D1719E767}"/>
                </a:ext>
              </a:extLst>
            </p:cNvPr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5247;p51">
              <a:extLst>
                <a:ext uri="{FF2B5EF4-FFF2-40B4-BE49-F238E27FC236}">
                  <a16:creationId xmlns:a16="http://schemas.microsoft.com/office/drawing/2014/main" id="{7DF97E25-C3BC-58A4-7AEA-FB7ACB4F089B}"/>
                </a:ext>
              </a:extLst>
            </p:cNvPr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5248;p51">
              <a:extLst>
                <a:ext uri="{FF2B5EF4-FFF2-40B4-BE49-F238E27FC236}">
                  <a16:creationId xmlns:a16="http://schemas.microsoft.com/office/drawing/2014/main" id="{8D661406-CCEB-EC9B-D5AB-CA39B3B811C2}"/>
                </a:ext>
              </a:extLst>
            </p:cNvPr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5249;p51">
              <a:extLst>
                <a:ext uri="{FF2B5EF4-FFF2-40B4-BE49-F238E27FC236}">
                  <a16:creationId xmlns:a16="http://schemas.microsoft.com/office/drawing/2014/main" id="{22A06224-7419-874E-54D9-461633EEDD00}"/>
                </a:ext>
              </a:extLst>
            </p:cNvPr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5250;p51">
              <a:extLst>
                <a:ext uri="{FF2B5EF4-FFF2-40B4-BE49-F238E27FC236}">
                  <a16:creationId xmlns:a16="http://schemas.microsoft.com/office/drawing/2014/main" id="{25F58F66-C3B2-C7C0-9E5D-05989F87702F}"/>
                </a:ext>
              </a:extLst>
            </p:cNvPr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5251;p51">
              <a:extLst>
                <a:ext uri="{FF2B5EF4-FFF2-40B4-BE49-F238E27FC236}">
                  <a16:creationId xmlns:a16="http://schemas.microsoft.com/office/drawing/2014/main" id="{79FADE35-042C-F525-487D-741DDD402CA5}"/>
                </a:ext>
              </a:extLst>
            </p:cNvPr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5252;p51">
              <a:extLst>
                <a:ext uri="{FF2B5EF4-FFF2-40B4-BE49-F238E27FC236}">
                  <a16:creationId xmlns:a16="http://schemas.microsoft.com/office/drawing/2014/main" id="{7E8898B5-1261-5A12-F17E-85C4D6E7AD5C}"/>
                </a:ext>
              </a:extLst>
            </p:cNvPr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5253;p51">
              <a:extLst>
                <a:ext uri="{FF2B5EF4-FFF2-40B4-BE49-F238E27FC236}">
                  <a16:creationId xmlns:a16="http://schemas.microsoft.com/office/drawing/2014/main" id="{702175C8-7996-E845-0A63-B4D6F2A8F850}"/>
                </a:ext>
              </a:extLst>
            </p:cNvPr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5254;p51">
              <a:extLst>
                <a:ext uri="{FF2B5EF4-FFF2-40B4-BE49-F238E27FC236}">
                  <a16:creationId xmlns:a16="http://schemas.microsoft.com/office/drawing/2014/main" id="{2A95C861-51D1-E544-8416-25729F95E7E4}"/>
                </a:ext>
              </a:extLst>
            </p:cNvPr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5255;p51">
              <a:extLst>
                <a:ext uri="{FF2B5EF4-FFF2-40B4-BE49-F238E27FC236}">
                  <a16:creationId xmlns:a16="http://schemas.microsoft.com/office/drawing/2014/main" id="{9D3EC124-4823-E205-804B-DE5CF4442027}"/>
                </a:ext>
              </a:extLst>
            </p:cNvPr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5256;p51">
              <a:extLst>
                <a:ext uri="{FF2B5EF4-FFF2-40B4-BE49-F238E27FC236}">
                  <a16:creationId xmlns:a16="http://schemas.microsoft.com/office/drawing/2014/main" id="{4403FE87-E922-0526-396D-D1C06EB4EFB9}"/>
                </a:ext>
              </a:extLst>
            </p:cNvPr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5257;p51">
              <a:extLst>
                <a:ext uri="{FF2B5EF4-FFF2-40B4-BE49-F238E27FC236}">
                  <a16:creationId xmlns:a16="http://schemas.microsoft.com/office/drawing/2014/main" id="{DDAADA0E-2F30-B981-BEF4-6EDF1A202FBE}"/>
                </a:ext>
              </a:extLst>
            </p:cNvPr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5258;p51">
              <a:extLst>
                <a:ext uri="{FF2B5EF4-FFF2-40B4-BE49-F238E27FC236}">
                  <a16:creationId xmlns:a16="http://schemas.microsoft.com/office/drawing/2014/main" id="{31274EC8-649D-CF74-54FD-BA44BAC53E70}"/>
                </a:ext>
              </a:extLst>
            </p:cNvPr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5259;p51">
              <a:extLst>
                <a:ext uri="{FF2B5EF4-FFF2-40B4-BE49-F238E27FC236}">
                  <a16:creationId xmlns:a16="http://schemas.microsoft.com/office/drawing/2014/main" id="{B3FCFCB6-EE21-0760-3D91-84EDA593A88A}"/>
                </a:ext>
              </a:extLst>
            </p:cNvPr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5260;p51">
              <a:extLst>
                <a:ext uri="{FF2B5EF4-FFF2-40B4-BE49-F238E27FC236}">
                  <a16:creationId xmlns:a16="http://schemas.microsoft.com/office/drawing/2014/main" id="{29F5867B-FC03-6AF1-E775-CC07FCD25761}"/>
                </a:ext>
              </a:extLst>
            </p:cNvPr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5261;p51">
              <a:extLst>
                <a:ext uri="{FF2B5EF4-FFF2-40B4-BE49-F238E27FC236}">
                  <a16:creationId xmlns:a16="http://schemas.microsoft.com/office/drawing/2014/main" id="{107A6697-0481-6D52-E5A2-710E5337BA06}"/>
                </a:ext>
              </a:extLst>
            </p:cNvPr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5262;p51">
              <a:extLst>
                <a:ext uri="{FF2B5EF4-FFF2-40B4-BE49-F238E27FC236}">
                  <a16:creationId xmlns:a16="http://schemas.microsoft.com/office/drawing/2014/main" id="{C89219AD-C6DF-5BA0-84EA-EEA0E070FFFF}"/>
                </a:ext>
              </a:extLst>
            </p:cNvPr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5263;p51">
              <a:extLst>
                <a:ext uri="{FF2B5EF4-FFF2-40B4-BE49-F238E27FC236}">
                  <a16:creationId xmlns:a16="http://schemas.microsoft.com/office/drawing/2014/main" id="{926FC9CE-481A-AAA0-E56A-706FF2169C66}"/>
                </a:ext>
              </a:extLst>
            </p:cNvPr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5264;p51">
              <a:extLst>
                <a:ext uri="{FF2B5EF4-FFF2-40B4-BE49-F238E27FC236}">
                  <a16:creationId xmlns:a16="http://schemas.microsoft.com/office/drawing/2014/main" id="{4E91E898-22D1-8729-3374-33A39EF2DD69}"/>
                </a:ext>
              </a:extLst>
            </p:cNvPr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5265;p51">
              <a:extLst>
                <a:ext uri="{FF2B5EF4-FFF2-40B4-BE49-F238E27FC236}">
                  <a16:creationId xmlns:a16="http://schemas.microsoft.com/office/drawing/2014/main" id="{5D123994-69AA-A7D6-FE06-6C83F430A54E}"/>
                </a:ext>
              </a:extLst>
            </p:cNvPr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5266;p51">
              <a:extLst>
                <a:ext uri="{FF2B5EF4-FFF2-40B4-BE49-F238E27FC236}">
                  <a16:creationId xmlns:a16="http://schemas.microsoft.com/office/drawing/2014/main" id="{DD1CA638-56AE-7811-DC64-A13583602935}"/>
                </a:ext>
              </a:extLst>
            </p:cNvPr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5267;p51">
              <a:extLst>
                <a:ext uri="{FF2B5EF4-FFF2-40B4-BE49-F238E27FC236}">
                  <a16:creationId xmlns:a16="http://schemas.microsoft.com/office/drawing/2014/main" id="{E8E238C7-473F-26EA-61E7-208AC42C15E4}"/>
                </a:ext>
              </a:extLst>
            </p:cNvPr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5268;p51">
              <a:extLst>
                <a:ext uri="{FF2B5EF4-FFF2-40B4-BE49-F238E27FC236}">
                  <a16:creationId xmlns:a16="http://schemas.microsoft.com/office/drawing/2014/main" id="{0B59AD0A-6EE4-D08F-5378-3B42AD430B67}"/>
                </a:ext>
              </a:extLst>
            </p:cNvPr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5269;p51">
              <a:extLst>
                <a:ext uri="{FF2B5EF4-FFF2-40B4-BE49-F238E27FC236}">
                  <a16:creationId xmlns:a16="http://schemas.microsoft.com/office/drawing/2014/main" id="{C9110A0F-9033-1987-8D7E-66E915DD40A6}"/>
                </a:ext>
              </a:extLst>
            </p:cNvPr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5270;p51">
              <a:extLst>
                <a:ext uri="{FF2B5EF4-FFF2-40B4-BE49-F238E27FC236}">
                  <a16:creationId xmlns:a16="http://schemas.microsoft.com/office/drawing/2014/main" id="{23C4A713-FAB9-41F0-4D6A-90162389C253}"/>
                </a:ext>
              </a:extLst>
            </p:cNvPr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5271;p51">
              <a:extLst>
                <a:ext uri="{FF2B5EF4-FFF2-40B4-BE49-F238E27FC236}">
                  <a16:creationId xmlns:a16="http://schemas.microsoft.com/office/drawing/2014/main" id="{06EC16F5-39E2-7F35-462F-0F9FFDED21F3}"/>
                </a:ext>
              </a:extLst>
            </p:cNvPr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5272;p51">
              <a:extLst>
                <a:ext uri="{FF2B5EF4-FFF2-40B4-BE49-F238E27FC236}">
                  <a16:creationId xmlns:a16="http://schemas.microsoft.com/office/drawing/2014/main" id="{E04E5E3F-D265-0375-370E-A9903949B333}"/>
                </a:ext>
              </a:extLst>
            </p:cNvPr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5273;p51">
              <a:extLst>
                <a:ext uri="{FF2B5EF4-FFF2-40B4-BE49-F238E27FC236}">
                  <a16:creationId xmlns:a16="http://schemas.microsoft.com/office/drawing/2014/main" id="{328F191D-08FC-F9D4-1000-BF3E6BFDE5B0}"/>
                </a:ext>
              </a:extLst>
            </p:cNvPr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5274;p51">
              <a:extLst>
                <a:ext uri="{FF2B5EF4-FFF2-40B4-BE49-F238E27FC236}">
                  <a16:creationId xmlns:a16="http://schemas.microsoft.com/office/drawing/2014/main" id="{C5F35A8F-188C-5A92-138E-4AC6BFABDE77}"/>
                </a:ext>
              </a:extLst>
            </p:cNvPr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5275;p51">
              <a:extLst>
                <a:ext uri="{FF2B5EF4-FFF2-40B4-BE49-F238E27FC236}">
                  <a16:creationId xmlns:a16="http://schemas.microsoft.com/office/drawing/2014/main" id="{8A8F2B34-9655-F247-7B6B-042F8A7B6D61}"/>
                </a:ext>
              </a:extLst>
            </p:cNvPr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5276;p51">
              <a:extLst>
                <a:ext uri="{FF2B5EF4-FFF2-40B4-BE49-F238E27FC236}">
                  <a16:creationId xmlns:a16="http://schemas.microsoft.com/office/drawing/2014/main" id="{D58663BC-12AF-7D66-6360-F9488D56E58E}"/>
                </a:ext>
              </a:extLst>
            </p:cNvPr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5277;p51">
              <a:extLst>
                <a:ext uri="{FF2B5EF4-FFF2-40B4-BE49-F238E27FC236}">
                  <a16:creationId xmlns:a16="http://schemas.microsoft.com/office/drawing/2014/main" id="{124614CA-673F-99C9-3184-3421B3F947C3}"/>
                </a:ext>
              </a:extLst>
            </p:cNvPr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5278;p51">
              <a:extLst>
                <a:ext uri="{FF2B5EF4-FFF2-40B4-BE49-F238E27FC236}">
                  <a16:creationId xmlns:a16="http://schemas.microsoft.com/office/drawing/2014/main" id="{05CFA5C2-DFF4-C9E8-73F9-845C1B8D3107}"/>
                </a:ext>
              </a:extLst>
            </p:cNvPr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5279;p51">
              <a:extLst>
                <a:ext uri="{FF2B5EF4-FFF2-40B4-BE49-F238E27FC236}">
                  <a16:creationId xmlns:a16="http://schemas.microsoft.com/office/drawing/2014/main" id="{08BF839F-78B1-0575-FACB-CB06A14525C0}"/>
                </a:ext>
              </a:extLst>
            </p:cNvPr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5280;p51">
              <a:extLst>
                <a:ext uri="{FF2B5EF4-FFF2-40B4-BE49-F238E27FC236}">
                  <a16:creationId xmlns:a16="http://schemas.microsoft.com/office/drawing/2014/main" id="{6A6BB373-4EB0-50B7-4EAD-6665278F76FF}"/>
                </a:ext>
              </a:extLst>
            </p:cNvPr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5281;p51">
              <a:extLst>
                <a:ext uri="{FF2B5EF4-FFF2-40B4-BE49-F238E27FC236}">
                  <a16:creationId xmlns:a16="http://schemas.microsoft.com/office/drawing/2014/main" id="{A37A5A9C-0D93-5CC9-2439-37DC28D6B615}"/>
                </a:ext>
              </a:extLst>
            </p:cNvPr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5282;p51">
              <a:extLst>
                <a:ext uri="{FF2B5EF4-FFF2-40B4-BE49-F238E27FC236}">
                  <a16:creationId xmlns:a16="http://schemas.microsoft.com/office/drawing/2014/main" id="{F8FB181E-6FDA-4475-0480-A0DFBBD87D9E}"/>
                </a:ext>
              </a:extLst>
            </p:cNvPr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5283;p51">
              <a:extLst>
                <a:ext uri="{FF2B5EF4-FFF2-40B4-BE49-F238E27FC236}">
                  <a16:creationId xmlns:a16="http://schemas.microsoft.com/office/drawing/2014/main" id="{38D28593-6086-08EC-CEF8-22E8EDC9B120}"/>
                </a:ext>
              </a:extLst>
            </p:cNvPr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5284;p51">
              <a:extLst>
                <a:ext uri="{FF2B5EF4-FFF2-40B4-BE49-F238E27FC236}">
                  <a16:creationId xmlns:a16="http://schemas.microsoft.com/office/drawing/2014/main" id="{7C052038-89A3-FD4A-565D-CA31F3EB1A36}"/>
                </a:ext>
              </a:extLst>
            </p:cNvPr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5285;p51">
              <a:extLst>
                <a:ext uri="{FF2B5EF4-FFF2-40B4-BE49-F238E27FC236}">
                  <a16:creationId xmlns:a16="http://schemas.microsoft.com/office/drawing/2014/main" id="{5C97273E-CC6A-BCC0-8204-72AC6871DEEE}"/>
                </a:ext>
              </a:extLst>
            </p:cNvPr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5286;p51">
              <a:extLst>
                <a:ext uri="{FF2B5EF4-FFF2-40B4-BE49-F238E27FC236}">
                  <a16:creationId xmlns:a16="http://schemas.microsoft.com/office/drawing/2014/main" id="{C013BCB1-7DFC-258E-275D-E27608C99C7C}"/>
                </a:ext>
              </a:extLst>
            </p:cNvPr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5287;p51">
              <a:extLst>
                <a:ext uri="{FF2B5EF4-FFF2-40B4-BE49-F238E27FC236}">
                  <a16:creationId xmlns:a16="http://schemas.microsoft.com/office/drawing/2014/main" id="{27B58056-6A64-7FAC-DCEE-7A0F3036BA1F}"/>
                </a:ext>
              </a:extLst>
            </p:cNvPr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5288;p51">
              <a:extLst>
                <a:ext uri="{FF2B5EF4-FFF2-40B4-BE49-F238E27FC236}">
                  <a16:creationId xmlns:a16="http://schemas.microsoft.com/office/drawing/2014/main" id="{C53A95EC-66A1-D37B-C819-B16EFDEC884A}"/>
                </a:ext>
              </a:extLst>
            </p:cNvPr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5289;p51">
              <a:extLst>
                <a:ext uri="{FF2B5EF4-FFF2-40B4-BE49-F238E27FC236}">
                  <a16:creationId xmlns:a16="http://schemas.microsoft.com/office/drawing/2014/main" id="{504568CB-D94E-D0C7-8FF0-8A03B197C684}"/>
                </a:ext>
              </a:extLst>
            </p:cNvPr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5290;p51">
              <a:extLst>
                <a:ext uri="{FF2B5EF4-FFF2-40B4-BE49-F238E27FC236}">
                  <a16:creationId xmlns:a16="http://schemas.microsoft.com/office/drawing/2014/main" id="{85CEE41C-0003-EAD5-2702-F1893BBD0DB3}"/>
                </a:ext>
              </a:extLst>
            </p:cNvPr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5291;p51">
              <a:extLst>
                <a:ext uri="{FF2B5EF4-FFF2-40B4-BE49-F238E27FC236}">
                  <a16:creationId xmlns:a16="http://schemas.microsoft.com/office/drawing/2014/main" id="{2D7E3048-56A4-4FAF-CBA1-EB799BE5FC68}"/>
                </a:ext>
              </a:extLst>
            </p:cNvPr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5292;p51">
              <a:extLst>
                <a:ext uri="{FF2B5EF4-FFF2-40B4-BE49-F238E27FC236}">
                  <a16:creationId xmlns:a16="http://schemas.microsoft.com/office/drawing/2014/main" id="{3BCD2B5C-EDD2-2D2C-46FA-1482168BF729}"/>
                </a:ext>
              </a:extLst>
            </p:cNvPr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5293;p51">
              <a:extLst>
                <a:ext uri="{FF2B5EF4-FFF2-40B4-BE49-F238E27FC236}">
                  <a16:creationId xmlns:a16="http://schemas.microsoft.com/office/drawing/2014/main" id="{F174BCBF-A918-9017-4099-7EF4659F6C3B}"/>
                </a:ext>
              </a:extLst>
            </p:cNvPr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5294;p51">
              <a:extLst>
                <a:ext uri="{FF2B5EF4-FFF2-40B4-BE49-F238E27FC236}">
                  <a16:creationId xmlns:a16="http://schemas.microsoft.com/office/drawing/2014/main" id="{599D54F6-04C5-836B-BA47-D123CD0A7ECD}"/>
                </a:ext>
              </a:extLst>
            </p:cNvPr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5295;p51">
              <a:extLst>
                <a:ext uri="{FF2B5EF4-FFF2-40B4-BE49-F238E27FC236}">
                  <a16:creationId xmlns:a16="http://schemas.microsoft.com/office/drawing/2014/main" id="{554D88EC-4EEF-1EE3-B3DB-04F7CD121B09}"/>
                </a:ext>
              </a:extLst>
            </p:cNvPr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5296;p51">
              <a:extLst>
                <a:ext uri="{FF2B5EF4-FFF2-40B4-BE49-F238E27FC236}">
                  <a16:creationId xmlns:a16="http://schemas.microsoft.com/office/drawing/2014/main" id="{04390087-EBDE-1567-7B6F-0E2FD56ECF95}"/>
                </a:ext>
              </a:extLst>
            </p:cNvPr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5297;p51">
              <a:extLst>
                <a:ext uri="{FF2B5EF4-FFF2-40B4-BE49-F238E27FC236}">
                  <a16:creationId xmlns:a16="http://schemas.microsoft.com/office/drawing/2014/main" id="{FE707A28-DC94-303C-46DE-9483B6DF5E38}"/>
                </a:ext>
              </a:extLst>
            </p:cNvPr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5298;p51">
              <a:extLst>
                <a:ext uri="{FF2B5EF4-FFF2-40B4-BE49-F238E27FC236}">
                  <a16:creationId xmlns:a16="http://schemas.microsoft.com/office/drawing/2014/main" id="{C6398670-C776-E9F3-08EE-490766736631}"/>
                </a:ext>
              </a:extLst>
            </p:cNvPr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5299;p51">
              <a:extLst>
                <a:ext uri="{FF2B5EF4-FFF2-40B4-BE49-F238E27FC236}">
                  <a16:creationId xmlns:a16="http://schemas.microsoft.com/office/drawing/2014/main" id="{9185030C-C2A5-C7C6-2FA7-B5ECB9AF8637}"/>
                </a:ext>
              </a:extLst>
            </p:cNvPr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5300;p51">
              <a:extLst>
                <a:ext uri="{FF2B5EF4-FFF2-40B4-BE49-F238E27FC236}">
                  <a16:creationId xmlns:a16="http://schemas.microsoft.com/office/drawing/2014/main" id="{08C98E6C-5EB0-7369-947F-7D3F171A53D5}"/>
                </a:ext>
              </a:extLst>
            </p:cNvPr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5301;p51">
              <a:extLst>
                <a:ext uri="{FF2B5EF4-FFF2-40B4-BE49-F238E27FC236}">
                  <a16:creationId xmlns:a16="http://schemas.microsoft.com/office/drawing/2014/main" id="{7B4A158B-C7A2-9A7F-AC60-CA8E4685EAF3}"/>
                </a:ext>
              </a:extLst>
            </p:cNvPr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5302;p51">
              <a:extLst>
                <a:ext uri="{FF2B5EF4-FFF2-40B4-BE49-F238E27FC236}">
                  <a16:creationId xmlns:a16="http://schemas.microsoft.com/office/drawing/2014/main" id="{7CA7B023-FA28-6167-78A2-1EEE1000FFA8}"/>
                </a:ext>
              </a:extLst>
            </p:cNvPr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5303;p51">
              <a:extLst>
                <a:ext uri="{FF2B5EF4-FFF2-40B4-BE49-F238E27FC236}">
                  <a16:creationId xmlns:a16="http://schemas.microsoft.com/office/drawing/2014/main" id="{8822CB94-35A1-CB2C-275A-0B97A9339ED0}"/>
                </a:ext>
              </a:extLst>
            </p:cNvPr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5304;p51">
              <a:extLst>
                <a:ext uri="{FF2B5EF4-FFF2-40B4-BE49-F238E27FC236}">
                  <a16:creationId xmlns:a16="http://schemas.microsoft.com/office/drawing/2014/main" id="{51F7A40D-E7E2-55BB-F57E-17E031980CE7}"/>
                </a:ext>
              </a:extLst>
            </p:cNvPr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5305;p51">
              <a:extLst>
                <a:ext uri="{FF2B5EF4-FFF2-40B4-BE49-F238E27FC236}">
                  <a16:creationId xmlns:a16="http://schemas.microsoft.com/office/drawing/2014/main" id="{D962B1B6-D4E2-278B-83FE-3B8B760D7068}"/>
                </a:ext>
              </a:extLst>
            </p:cNvPr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5306;p51">
              <a:extLst>
                <a:ext uri="{FF2B5EF4-FFF2-40B4-BE49-F238E27FC236}">
                  <a16:creationId xmlns:a16="http://schemas.microsoft.com/office/drawing/2014/main" id="{183AF054-6F3F-F879-0A8C-7DBB46D53615}"/>
                </a:ext>
              </a:extLst>
            </p:cNvPr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5307;p51">
              <a:extLst>
                <a:ext uri="{FF2B5EF4-FFF2-40B4-BE49-F238E27FC236}">
                  <a16:creationId xmlns:a16="http://schemas.microsoft.com/office/drawing/2014/main" id="{1DD0DECE-D097-F983-E1AB-1075BA4B99DA}"/>
                </a:ext>
              </a:extLst>
            </p:cNvPr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5308;p51">
              <a:extLst>
                <a:ext uri="{FF2B5EF4-FFF2-40B4-BE49-F238E27FC236}">
                  <a16:creationId xmlns:a16="http://schemas.microsoft.com/office/drawing/2014/main" id="{C141B108-F9FD-9203-FBD3-75F5BA4EBF38}"/>
                </a:ext>
              </a:extLst>
            </p:cNvPr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5309;p51">
              <a:extLst>
                <a:ext uri="{FF2B5EF4-FFF2-40B4-BE49-F238E27FC236}">
                  <a16:creationId xmlns:a16="http://schemas.microsoft.com/office/drawing/2014/main" id="{32EDE5DA-3CE3-C240-5A2A-3A1C4405545F}"/>
                </a:ext>
              </a:extLst>
            </p:cNvPr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5310;p51">
              <a:extLst>
                <a:ext uri="{FF2B5EF4-FFF2-40B4-BE49-F238E27FC236}">
                  <a16:creationId xmlns:a16="http://schemas.microsoft.com/office/drawing/2014/main" id="{F885A0B8-4177-99D4-C4EF-75A5573AF09C}"/>
                </a:ext>
              </a:extLst>
            </p:cNvPr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5311;p51">
              <a:extLst>
                <a:ext uri="{FF2B5EF4-FFF2-40B4-BE49-F238E27FC236}">
                  <a16:creationId xmlns:a16="http://schemas.microsoft.com/office/drawing/2014/main" id="{5E1F2155-7244-851D-E5FE-419763DC27AD}"/>
                </a:ext>
              </a:extLst>
            </p:cNvPr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5312;p51">
              <a:extLst>
                <a:ext uri="{FF2B5EF4-FFF2-40B4-BE49-F238E27FC236}">
                  <a16:creationId xmlns:a16="http://schemas.microsoft.com/office/drawing/2014/main" id="{21D2B7BC-6D20-16CF-A051-385FAC888EF4}"/>
                </a:ext>
              </a:extLst>
            </p:cNvPr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5313;p51">
              <a:extLst>
                <a:ext uri="{FF2B5EF4-FFF2-40B4-BE49-F238E27FC236}">
                  <a16:creationId xmlns:a16="http://schemas.microsoft.com/office/drawing/2014/main" id="{B605240A-4EB4-14F0-B6ED-9470D88799D2}"/>
                </a:ext>
              </a:extLst>
            </p:cNvPr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5314;p51">
              <a:extLst>
                <a:ext uri="{FF2B5EF4-FFF2-40B4-BE49-F238E27FC236}">
                  <a16:creationId xmlns:a16="http://schemas.microsoft.com/office/drawing/2014/main" id="{2B52DF4F-15BC-F255-D56C-364D3AF8B90F}"/>
                </a:ext>
              </a:extLst>
            </p:cNvPr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5315;p51">
              <a:extLst>
                <a:ext uri="{FF2B5EF4-FFF2-40B4-BE49-F238E27FC236}">
                  <a16:creationId xmlns:a16="http://schemas.microsoft.com/office/drawing/2014/main" id="{FE9BD527-A0DD-9464-03F8-221D1F02ED81}"/>
                </a:ext>
              </a:extLst>
            </p:cNvPr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5316;p51">
              <a:extLst>
                <a:ext uri="{FF2B5EF4-FFF2-40B4-BE49-F238E27FC236}">
                  <a16:creationId xmlns:a16="http://schemas.microsoft.com/office/drawing/2014/main" id="{CC26E4AF-9075-ACE9-2657-FC7885954638}"/>
                </a:ext>
              </a:extLst>
            </p:cNvPr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5317;p51">
              <a:extLst>
                <a:ext uri="{FF2B5EF4-FFF2-40B4-BE49-F238E27FC236}">
                  <a16:creationId xmlns:a16="http://schemas.microsoft.com/office/drawing/2014/main" id="{E1D6124D-7751-C4EC-20B2-7084ABBDB2F7}"/>
                </a:ext>
              </a:extLst>
            </p:cNvPr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5318;p51">
              <a:extLst>
                <a:ext uri="{FF2B5EF4-FFF2-40B4-BE49-F238E27FC236}">
                  <a16:creationId xmlns:a16="http://schemas.microsoft.com/office/drawing/2014/main" id="{161AD752-BEBC-2ED3-CD53-65C0B22B20BE}"/>
                </a:ext>
              </a:extLst>
            </p:cNvPr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5319;p51">
              <a:extLst>
                <a:ext uri="{FF2B5EF4-FFF2-40B4-BE49-F238E27FC236}">
                  <a16:creationId xmlns:a16="http://schemas.microsoft.com/office/drawing/2014/main" id="{5CC95FEA-534C-A09E-AD2C-2F79C257058E}"/>
                </a:ext>
              </a:extLst>
            </p:cNvPr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5320;p51">
              <a:extLst>
                <a:ext uri="{FF2B5EF4-FFF2-40B4-BE49-F238E27FC236}">
                  <a16:creationId xmlns:a16="http://schemas.microsoft.com/office/drawing/2014/main" id="{A2E7D113-CFF0-3D55-1AD2-3A4F44FE17E2}"/>
                </a:ext>
              </a:extLst>
            </p:cNvPr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5321;p51">
              <a:extLst>
                <a:ext uri="{FF2B5EF4-FFF2-40B4-BE49-F238E27FC236}">
                  <a16:creationId xmlns:a16="http://schemas.microsoft.com/office/drawing/2014/main" id="{97F7195F-E705-717C-574E-38B38B03B24F}"/>
                </a:ext>
              </a:extLst>
            </p:cNvPr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5322;p51">
              <a:extLst>
                <a:ext uri="{FF2B5EF4-FFF2-40B4-BE49-F238E27FC236}">
                  <a16:creationId xmlns:a16="http://schemas.microsoft.com/office/drawing/2014/main" id="{664E9874-8E61-6CD4-DE0B-41CA9AAE53A4}"/>
                </a:ext>
              </a:extLst>
            </p:cNvPr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5323;p51">
              <a:extLst>
                <a:ext uri="{FF2B5EF4-FFF2-40B4-BE49-F238E27FC236}">
                  <a16:creationId xmlns:a16="http://schemas.microsoft.com/office/drawing/2014/main" id="{D8D950A7-11CC-2060-8059-5FBE860B1931}"/>
                </a:ext>
              </a:extLst>
            </p:cNvPr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5324;p51">
              <a:extLst>
                <a:ext uri="{FF2B5EF4-FFF2-40B4-BE49-F238E27FC236}">
                  <a16:creationId xmlns:a16="http://schemas.microsoft.com/office/drawing/2014/main" id="{B4819706-AA7C-DC11-0072-532E21271761}"/>
                </a:ext>
              </a:extLst>
            </p:cNvPr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5325;p51">
              <a:extLst>
                <a:ext uri="{FF2B5EF4-FFF2-40B4-BE49-F238E27FC236}">
                  <a16:creationId xmlns:a16="http://schemas.microsoft.com/office/drawing/2014/main" id="{D26617B3-FDA6-B143-07EC-2995D0FC60A7}"/>
                </a:ext>
              </a:extLst>
            </p:cNvPr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5326;p51">
              <a:extLst>
                <a:ext uri="{FF2B5EF4-FFF2-40B4-BE49-F238E27FC236}">
                  <a16:creationId xmlns:a16="http://schemas.microsoft.com/office/drawing/2014/main" id="{52FB941B-9FC4-F25E-1C0B-2961BC564EEF}"/>
                </a:ext>
              </a:extLst>
            </p:cNvPr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5327;p51">
              <a:extLst>
                <a:ext uri="{FF2B5EF4-FFF2-40B4-BE49-F238E27FC236}">
                  <a16:creationId xmlns:a16="http://schemas.microsoft.com/office/drawing/2014/main" id="{68DA89B6-3C65-144D-6F45-94CC86103465}"/>
                </a:ext>
              </a:extLst>
            </p:cNvPr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5328;p51">
              <a:extLst>
                <a:ext uri="{FF2B5EF4-FFF2-40B4-BE49-F238E27FC236}">
                  <a16:creationId xmlns:a16="http://schemas.microsoft.com/office/drawing/2014/main" id="{C0C4836F-E604-A2F5-1803-322563785C05}"/>
                </a:ext>
              </a:extLst>
            </p:cNvPr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5329;p51">
              <a:extLst>
                <a:ext uri="{FF2B5EF4-FFF2-40B4-BE49-F238E27FC236}">
                  <a16:creationId xmlns:a16="http://schemas.microsoft.com/office/drawing/2014/main" id="{160D346D-F2A3-B520-A436-89B0EFFD0A8E}"/>
                </a:ext>
              </a:extLst>
            </p:cNvPr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5330;p51">
              <a:extLst>
                <a:ext uri="{FF2B5EF4-FFF2-40B4-BE49-F238E27FC236}">
                  <a16:creationId xmlns:a16="http://schemas.microsoft.com/office/drawing/2014/main" id="{0CCA3DE4-5C0D-83A7-A438-A8B1D0E63208}"/>
                </a:ext>
              </a:extLst>
            </p:cNvPr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5331;p51">
              <a:extLst>
                <a:ext uri="{FF2B5EF4-FFF2-40B4-BE49-F238E27FC236}">
                  <a16:creationId xmlns:a16="http://schemas.microsoft.com/office/drawing/2014/main" id="{4749BE5F-9217-AA43-8284-B17B021AF061}"/>
                </a:ext>
              </a:extLst>
            </p:cNvPr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5332;p51">
              <a:extLst>
                <a:ext uri="{FF2B5EF4-FFF2-40B4-BE49-F238E27FC236}">
                  <a16:creationId xmlns:a16="http://schemas.microsoft.com/office/drawing/2014/main" id="{40F62373-7EFF-E31B-0D16-2969543086C7}"/>
                </a:ext>
              </a:extLst>
            </p:cNvPr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5333;p51">
              <a:extLst>
                <a:ext uri="{FF2B5EF4-FFF2-40B4-BE49-F238E27FC236}">
                  <a16:creationId xmlns:a16="http://schemas.microsoft.com/office/drawing/2014/main" id="{2AAF2440-0CC1-F5F1-201D-00503359C602}"/>
                </a:ext>
              </a:extLst>
            </p:cNvPr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5334;p51">
              <a:extLst>
                <a:ext uri="{FF2B5EF4-FFF2-40B4-BE49-F238E27FC236}">
                  <a16:creationId xmlns:a16="http://schemas.microsoft.com/office/drawing/2014/main" id="{A0DE43A8-E5D3-F721-0316-D3F717B9BBB5}"/>
                </a:ext>
              </a:extLst>
            </p:cNvPr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5335;p51">
              <a:extLst>
                <a:ext uri="{FF2B5EF4-FFF2-40B4-BE49-F238E27FC236}">
                  <a16:creationId xmlns:a16="http://schemas.microsoft.com/office/drawing/2014/main" id="{A6FC399A-3200-2F14-6A1A-896423B18026}"/>
                </a:ext>
              </a:extLst>
            </p:cNvPr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5336;p51">
              <a:extLst>
                <a:ext uri="{FF2B5EF4-FFF2-40B4-BE49-F238E27FC236}">
                  <a16:creationId xmlns:a16="http://schemas.microsoft.com/office/drawing/2014/main" id="{2CD07251-2D83-48F9-002A-22C735929EAC}"/>
                </a:ext>
              </a:extLst>
            </p:cNvPr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5337;p51">
              <a:extLst>
                <a:ext uri="{FF2B5EF4-FFF2-40B4-BE49-F238E27FC236}">
                  <a16:creationId xmlns:a16="http://schemas.microsoft.com/office/drawing/2014/main" id="{1A6C7B26-389B-FB7E-7980-323933609121}"/>
                </a:ext>
              </a:extLst>
            </p:cNvPr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5338;p51">
              <a:extLst>
                <a:ext uri="{FF2B5EF4-FFF2-40B4-BE49-F238E27FC236}">
                  <a16:creationId xmlns:a16="http://schemas.microsoft.com/office/drawing/2014/main" id="{CAB2AB47-132F-A7FD-A8A6-AC934E1796E2}"/>
                </a:ext>
              </a:extLst>
            </p:cNvPr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5339;p51">
              <a:extLst>
                <a:ext uri="{FF2B5EF4-FFF2-40B4-BE49-F238E27FC236}">
                  <a16:creationId xmlns:a16="http://schemas.microsoft.com/office/drawing/2014/main" id="{BCFB521A-E2D8-80BD-D5ED-BB5BF9190EF6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5340;p51">
              <a:extLst>
                <a:ext uri="{FF2B5EF4-FFF2-40B4-BE49-F238E27FC236}">
                  <a16:creationId xmlns:a16="http://schemas.microsoft.com/office/drawing/2014/main" id="{A3D310D0-25BB-9D0B-A19A-E154ED65C962}"/>
                </a:ext>
              </a:extLst>
            </p:cNvPr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5341;p51">
              <a:extLst>
                <a:ext uri="{FF2B5EF4-FFF2-40B4-BE49-F238E27FC236}">
                  <a16:creationId xmlns:a16="http://schemas.microsoft.com/office/drawing/2014/main" id="{B7A81DD5-3C80-A070-F362-F43C1F89CD03}"/>
                </a:ext>
              </a:extLst>
            </p:cNvPr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5342;p51">
              <a:extLst>
                <a:ext uri="{FF2B5EF4-FFF2-40B4-BE49-F238E27FC236}">
                  <a16:creationId xmlns:a16="http://schemas.microsoft.com/office/drawing/2014/main" id="{2A385EE2-2F5E-9A5B-B109-FFF6BDE29245}"/>
                </a:ext>
              </a:extLst>
            </p:cNvPr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5343;p51">
              <a:extLst>
                <a:ext uri="{FF2B5EF4-FFF2-40B4-BE49-F238E27FC236}">
                  <a16:creationId xmlns:a16="http://schemas.microsoft.com/office/drawing/2014/main" id="{0E2D8659-ED4B-E7E7-3C8A-780D36D35EB0}"/>
                </a:ext>
              </a:extLst>
            </p:cNvPr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5344;p51">
              <a:extLst>
                <a:ext uri="{FF2B5EF4-FFF2-40B4-BE49-F238E27FC236}">
                  <a16:creationId xmlns:a16="http://schemas.microsoft.com/office/drawing/2014/main" id="{3B66D9C2-3448-3923-9B13-E99A9557AE31}"/>
                </a:ext>
              </a:extLst>
            </p:cNvPr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5345;p51">
              <a:extLst>
                <a:ext uri="{FF2B5EF4-FFF2-40B4-BE49-F238E27FC236}">
                  <a16:creationId xmlns:a16="http://schemas.microsoft.com/office/drawing/2014/main" id="{D5C7465E-AE46-968D-31B0-FA5D5A21F0A0}"/>
                </a:ext>
              </a:extLst>
            </p:cNvPr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5346;p51">
              <a:extLst>
                <a:ext uri="{FF2B5EF4-FFF2-40B4-BE49-F238E27FC236}">
                  <a16:creationId xmlns:a16="http://schemas.microsoft.com/office/drawing/2014/main" id="{68E035CA-CE9A-F2D4-9F3A-47EE1ACBB7E7}"/>
                </a:ext>
              </a:extLst>
            </p:cNvPr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5347;p51">
              <a:extLst>
                <a:ext uri="{FF2B5EF4-FFF2-40B4-BE49-F238E27FC236}">
                  <a16:creationId xmlns:a16="http://schemas.microsoft.com/office/drawing/2014/main" id="{31CC9DA3-E260-CF94-6B25-280A64B4BD0D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5348;p51">
              <a:extLst>
                <a:ext uri="{FF2B5EF4-FFF2-40B4-BE49-F238E27FC236}">
                  <a16:creationId xmlns:a16="http://schemas.microsoft.com/office/drawing/2014/main" id="{31B66223-5EEF-7165-C950-5A0CC5AFED2B}"/>
                </a:ext>
              </a:extLst>
            </p:cNvPr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5349;p51">
              <a:extLst>
                <a:ext uri="{FF2B5EF4-FFF2-40B4-BE49-F238E27FC236}">
                  <a16:creationId xmlns:a16="http://schemas.microsoft.com/office/drawing/2014/main" id="{97F4EE26-D5C5-98F4-10B2-C1617FB3018B}"/>
                </a:ext>
              </a:extLst>
            </p:cNvPr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5350;p51">
              <a:extLst>
                <a:ext uri="{FF2B5EF4-FFF2-40B4-BE49-F238E27FC236}">
                  <a16:creationId xmlns:a16="http://schemas.microsoft.com/office/drawing/2014/main" id="{6BE12E25-6AA2-3BB5-7219-CFE0DC216182}"/>
                </a:ext>
              </a:extLst>
            </p:cNvPr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5351;p51">
              <a:extLst>
                <a:ext uri="{FF2B5EF4-FFF2-40B4-BE49-F238E27FC236}">
                  <a16:creationId xmlns:a16="http://schemas.microsoft.com/office/drawing/2014/main" id="{8ED03680-91E2-B17A-85B9-457449FB3719}"/>
                </a:ext>
              </a:extLst>
            </p:cNvPr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5352;p51">
              <a:extLst>
                <a:ext uri="{FF2B5EF4-FFF2-40B4-BE49-F238E27FC236}">
                  <a16:creationId xmlns:a16="http://schemas.microsoft.com/office/drawing/2014/main" id="{33547B44-B9D3-3B12-4ED6-15498CB0370C}"/>
                </a:ext>
              </a:extLst>
            </p:cNvPr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5353;p51">
              <a:extLst>
                <a:ext uri="{FF2B5EF4-FFF2-40B4-BE49-F238E27FC236}">
                  <a16:creationId xmlns:a16="http://schemas.microsoft.com/office/drawing/2014/main" id="{44778829-ADB2-5998-0F14-E69483D9386A}"/>
                </a:ext>
              </a:extLst>
            </p:cNvPr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5354;p51">
              <a:extLst>
                <a:ext uri="{FF2B5EF4-FFF2-40B4-BE49-F238E27FC236}">
                  <a16:creationId xmlns:a16="http://schemas.microsoft.com/office/drawing/2014/main" id="{893ACA8D-6E8F-2362-0EA7-FFA88F8B8392}"/>
                </a:ext>
              </a:extLst>
            </p:cNvPr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5355;p51">
              <a:extLst>
                <a:ext uri="{FF2B5EF4-FFF2-40B4-BE49-F238E27FC236}">
                  <a16:creationId xmlns:a16="http://schemas.microsoft.com/office/drawing/2014/main" id="{027BFF72-41FE-A79B-A497-FC8F7930D0C7}"/>
                </a:ext>
              </a:extLst>
            </p:cNvPr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5356;p51">
              <a:extLst>
                <a:ext uri="{FF2B5EF4-FFF2-40B4-BE49-F238E27FC236}">
                  <a16:creationId xmlns:a16="http://schemas.microsoft.com/office/drawing/2014/main" id="{669A03E7-83C5-5CFF-8600-1885FB3EB9C5}"/>
                </a:ext>
              </a:extLst>
            </p:cNvPr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5357;p51">
              <a:extLst>
                <a:ext uri="{FF2B5EF4-FFF2-40B4-BE49-F238E27FC236}">
                  <a16:creationId xmlns:a16="http://schemas.microsoft.com/office/drawing/2014/main" id="{BAB327BD-7144-7E88-297B-BF358CC2C10D}"/>
                </a:ext>
              </a:extLst>
            </p:cNvPr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5358;p51">
              <a:extLst>
                <a:ext uri="{FF2B5EF4-FFF2-40B4-BE49-F238E27FC236}">
                  <a16:creationId xmlns:a16="http://schemas.microsoft.com/office/drawing/2014/main" id="{42F82EA5-DB53-D5B8-13FF-6DD8F7A64EB0}"/>
                </a:ext>
              </a:extLst>
            </p:cNvPr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5359;p51">
              <a:extLst>
                <a:ext uri="{FF2B5EF4-FFF2-40B4-BE49-F238E27FC236}">
                  <a16:creationId xmlns:a16="http://schemas.microsoft.com/office/drawing/2014/main" id="{94CB5798-C044-2012-6ED7-C49F70707F89}"/>
                </a:ext>
              </a:extLst>
            </p:cNvPr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5360;p51">
              <a:extLst>
                <a:ext uri="{FF2B5EF4-FFF2-40B4-BE49-F238E27FC236}">
                  <a16:creationId xmlns:a16="http://schemas.microsoft.com/office/drawing/2014/main" id="{5152AD94-B033-4AF9-92B5-2C368ADDA902}"/>
                </a:ext>
              </a:extLst>
            </p:cNvPr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5361;p51">
              <a:extLst>
                <a:ext uri="{FF2B5EF4-FFF2-40B4-BE49-F238E27FC236}">
                  <a16:creationId xmlns:a16="http://schemas.microsoft.com/office/drawing/2014/main" id="{3B76C2DD-A3CB-BB03-1F0B-B4A2315CD658}"/>
                </a:ext>
              </a:extLst>
            </p:cNvPr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5362;p51">
              <a:extLst>
                <a:ext uri="{FF2B5EF4-FFF2-40B4-BE49-F238E27FC236}">
                  <a16:creationId xmlns:a16="http://schemas.microsoft.com/office/drawing/2014/main" id="{9219ED27-12CA-B801-3307-B353D5494873}"/>
                </a:ext>
              </a:extLst>
            </p:cNvPr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5363;p51">
              <a:extLst>
                <a:ext uri="{FF2B5EF4-FFF2-40B4-BE49-F238E27FC236}">
                  <a16:creationId xmlns:a16="http://schemas.microsoft.com/office/drawing/2014/main" id="{1EADF89B-8FD2-C169-1622-7E53762368C3}"/>
                </a:ext>
              </a:extLst>
            </p:cNvPr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5364;p51">
              <a:extLst>
                <a:ext uri="{FF2B5EF4-FFF2-40B4-BE49-F238E27FC236}">
                  <a16:creationId xmlns:a16="http://schemas.microsoft.com/office/drawing/2014/main" id="{3851E93A-AEB0-C469-0083-62367320FFC4}"/>
                </a:ext>
              </a:extLst>
            </p:cNvPr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5365;p51">
              <a:extLst>
                <a:ext uri="{FF2B5EF4-FFF2-40B4-BE49-F238E27FC236}">
                  <a16:creationId xmlns:a16="http://schemas.microsoft.com/office/drawing/2014/main" id="{086CE3ED-C597-2D6F-E523-FBD56DE2AE87}"/>
                </a:ext>
              </a:extLst>
            </p:cNvPr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5366;p51">
              <a:extLst>
                <a:ext uri="{FF2B5EF4-FFF2-40B4-BE49-F238E27FC236}">
                  <a16:creationId xmlns:a16="http://schemas.microsoft.com/office/drawing/2014/main" id="{22991B1A-798E-55CB-B23F-A7FBD75CF235}"/>
                </a:ext>
              </a:extLst>
            </p:cNvPr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5367;p51">
              <a:extLst>
                <a:ext uri="{FF2B5EF4-FFF2-40B4-BE49-F238E27FC236}">
                  <a16:creationId xmlns:a16="http://schemas.microsoft.com/office/drawing/2014/main" id="{D1CE2F05-ACF1-E4DF-92A2-2CE723E3662E}"/>
                </a:ext>
              </a:extLst>
            </p:cNvPr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5368;p51">
              <a:extLst>
                <a:ext uri="{FF2B5EF4-FFF2-40B4-BE49-F238E27FC236}">
                  <a16:creationId xmlns:a16="http://schemas.microsoft.com/office/drawing/2014/main" id="{B9B3027D-0E71-0E47-236E-0BD2B94E3845}"/>
                </a:ext>
              </a:extLst>
            </p:cNvPr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5369;p51">
              <a:extLst>
                <a:ext uri="{FF2B5EF4-FFF2-40B4-BE49-F238E27FC236}">
                  <a16:creationId xmlns:a16="http://schemas.microsoft.com/office/drawing/2014/main" id="{0260BFA1-87A1-372F-6C54-55C855DEF4A0}"/>
                </a:ext>
              </a:extLst>
            </p:cNvPr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5370;p51">
              <a:extLst>
                <a:ext uri="{FF2B5EF4-FFF2-40B4-BE49-F238E27FC236}">
                  <a16:creationId xmlns:a16="http://schemas.microsoft.com/office/drawing/2014/main" id="{B57021BC-EDAD-2025-F241-5DB6E1FD6F28}"/>
                </a:ext>
              </a:extLst>
            </p:cNvPr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5371;p51">
              <a:extLst>
                <a:ext uri="{FF2B5EF4-FFF2-40B4-BE49-F238E27FC236}">
                  <a16:creationId xmlns:a16="http://schemas.microsoft.com/office/drawing/2014/main" id="{6245DBBA-1C4C-E102-F15C-2D7B046DB446}"/>
                </a:ext>
              </a:extLst>
            </p:cNvPr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5372;p51">
              <a:extLst>
                <a:ext uri="{FF2B5EF4-FFF2-40B4-BE49-F238E27FC236}">
                  <a16:creationId xmlns:a16="http://schemas.microsoft.com/office/drawing/2014/main" id="{5006EA25-997F-AAF9-3CA0-D6B2F418B804}"/>
                </a:ext>
              </a:extLst>
            </p:cNvPr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5373;p51">
              <a:extLst>
                <a:ext uri="{FF2B5EF4-FFF2-40B4-BE49-F238E27FC236}">
                  <a16:creationId xmlns:a16="http://schemas.microsoft.com/office/drawing/2014/main" id="{062E8570-E4BC-0279-6684-77669EC37503}"/>
                </a:ext>
              </a:extLst>
            </p:cNvPr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5374;p51">
              <a:extLst>
                <a:ext uri="{FF2B5EF4-FFF2-40B4-BE49-F238E27FC236}">
                  <a16:creationId xmlns:a16="http://schemas.microsoft.com/office/drawing/2014/main" id="{0BDA27DF-74AD-F7A5-F874-DEF7B3FFFA8E}"/>
                </a:ext>
              </a:extLst>
            </p:cNvPr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5375;p51">
              <a:extLst>
                <a:ext uri="{FF2B5EF4-FFF2-40B4-BE49-F238E27FC236}">
                  <a16:creationId xmlns:a16="http://schemas.microsoft.com/office/drawing/2014/main" id="{96363C42-442D-A7F1-3990-2AF1674F41BF}"/>
                </a:ext>
              </a:extLst>
            </p:cNvPr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5376;p51">
              <a:extLst>
                <a:ext uri="{FF2B5EF4-FFF2-40B4-BE49-F238E27FC236}">
                  <a16:creationId xmlns:a16="http://schemas.microsoft.com/office/drawing/2014/main" id="{6AA68922-1E28-C7F6-7CE2-9150BC8756E6}"/>
                </a:ext>
              </a:extLst>
            </p:cNvPr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5377;p51">
              <a:extLst>
                <a:ext uri="{FF2B5EF4-FFF2-40B4-BE49-F238E27FC236}">
                  <a16:creationId xmlns:a16="http://schemas.microsoft.com/office/drawing/2014/main" id="{16373C14-8E3E-25AF-3631-1F6A10A87A25}"/>
                </a:ext>
              </a:extLst>
            </p:cNvPr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5378;p51">
              <a:extLst>
                <a:ext uri="{FF2B5EF4-FFF2-40B4-BE49-F238E27FC236}">
                  <a16:creationId xmlns:a16="http://schemas.microsoft.com/office/drawing/2014/main" id="{E348A167-88DD-EDD4-DA7A-E181CCBD5510}"/>
                </a:ext>
              </a:extLst>
            </p:cNvPr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5379;p51">
              <a:extLst>
                <a:ext uri="{FF2B5EF4-FFF2-40B4-BE49-F238E27FC236}">
                  <a16:creationId xmlns:a16="http://schemas.microsoft.com/office/drawing/2014/main" id="{04A9540B-3FB1-96AA-3664-FDABBEB177FE}"/>
                </a:ext>
              </a:extLst>
            </p:cNvPr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5380;p51">
              <a:extLst>
                <a:ext uri="{FF2B5EF4-FFF2-40B4-BE49-F238E27FC236}">
                  <a16:creationId xmlns:a16="http://schemas.microsoft.com/office/drawing/2014/main" id="{D8019A63-532D-2087-FD5E-E4FADBF93D66}"/>
                </a:ext>
              </a:extLst>
            </p:cNvPr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5381;p51">
              <a:extLst>
                <a:ext uri="{FF2B5EF4-FFF2-40B4-BE49-F238E27FC236}">
                  <a16:creationId xmlns:a16="http://schemas.microsoft.com/office/drawing/2014/main" id="{6E2E1417-A429-4065-969F-AB30065A93BB}"/>
                </a:ext>
              </a:extLst>
            </p:cNvPr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5382;p51">
              <a:extLst>
                <a:ext uri="{FF2B5EF4-FFF2-40B4-BE49-F238E27FC236}">
                  <a16:creationId xmlns:a16="http://schemas.microsoft.com/office/drawing/2014/main" id="{BCDA27E8-DE4A-58DB-27A4-E7B11D61AB74}"/>
                </a:ext>
              </a:extLst>
            </p:cNvPr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5383;p51">
              <a:extLst>
                <a:ext uri="{FF2B5EF4-FFF2-40B4-BE49-F238E27FC236}">
                  <a16:creationId xmlns:a16="http://schemas.microsoft.com/office/drawing/2014/main" id="{620EF141-9C43-CBB3-F6EC-E9A0C96EFD54}"/>
                </a:ext>
              </a:extLst>
            </p:cNvPr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5384;p51">
              <a:extLst>
                <a:ext uri="{FF2B5EF4-FFF2-40B4-BE49-F238E27FC236}">
                  <a16:creationId xmlns:a16="http://schemas.microsoft.com/office/drawing/2014/main" id="{B681E209-442A-A7D6-80E3-BFCA590F51AF}"/>
                </a:ext>
              </a:extLst>
            </p:cNvPr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5385;p51">
              <a:extLst>
                <a:ext uri="{FF2B5EF4-FFF2-40B4-BE49-F238E27FC236}">
                  <a16:creationId xmlns:a16="http://schemas.microsoft.com/office/drawing/2014/main" id="{8A605B57-01DF-41E7-7EAA-0E3D521A90AB}"/>
                </a:ext>
              </a:extLst>
            </p:cNvPr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5386;p51">
              <a:extLst>
                <a:ext uri="{FF2B5EF4-FFF2-40B4-BE49-F238E27FC236}">
                  <a16:creationId xmlns:a16="http://schemas.microsoft.com/office/drawing/2014/main" id="{AB058436-A239-93A6-3E3E-7E2A21AEA1A3}"/>
                </a:ext>
              </a:extLst>
            </p:cNvPr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5387;p51">
              <a:extLst>
                <a:ext uri="{FF2B5EF4-FFF2-40B4-BE49-F238E27FC236}">
                  <a16:creationId xmlns:a16="http://schemas.microsoft.com/office/drawing/2014/main" id="{45C56D0B-3517-E68A-1020-0F455A73BBD8}"/>
                </a:ext>
              </a:extLst>
            </p:cNvPr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5388;p51">
              <a:extLst>
                <a:ext uri="{FF2B5EF4-FFF2-40B4-BE49-F238E27FC236}">
                  <a16:creationId xmlns:a16="http://schemas.microsoft.com/office/drawing/2014/main" id="{8D5305C9-A481-C0E0-6548-CC0C95E40184}"/>
                </a:ext>
              </a:extLst>
            </p:cNvPr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5389;p51">
              <a:extLst>
                <a:ext uri="{FF2B5EF4-FFF2-40B4-BE49-F238E27FC236}">
                  <a16:creationId xmlns:a16="http://schemas.microsoft.com/office/drawing/2014/main" id="{23A6ED13-B57C-D9CB-9735-3430A806A56C}"/>
                </a:ext>
              </a:extLst>
            </p:cNvPr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5390;p51">
              <a:extLst>
                <a:ext uri="{FF2B5EF4-FFF2-40B4-BE49-F238E27FC236}">
                  <a16:creationId xmlns:a16="http://schemas.microsoft.com/office/drawing/2014/main" id="{E000DD5B-C1E9-1A3C-5117-38033367C69A}"/>
                </a:ext>
              </a:extLst>
            </p:cNvPr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5391;p51">
              <a:extLst>
                <a:ext uri="{FF2B5EF4-FFF2-40B4-BE49-F238E27FC236}">
                  <a16:creationId xmlns:a16="http://schemas.microsoft.com/office/drawing/2014/main" id="{A8EFC40F-A309-6A1B-DF11-FD6118A9E8FD}"/>
                </a:ext>
              </a:extLst>
            </p:cNvPr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5392;p51">
              <a:extLst>
                <a:ext uri="{FF2B5EF4-FFF2-40B4-BE49-F238E27FC236}">
                  <a16:creationId xmlns:a16="http://schemas.microsoft.com/office/drawing/2014/main" id="{9B10FF13-A77B-2196-4C4B-8BF411E740D8}"/>
                </a:ext>
              </a:extLst>
            </p:cNvPr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5393;p51">
              <a:extLst>
                <a:ext uri="{FF2B5EF4-FFF2-40B4-BE49-F238E27FC236}">
                  <a16:creationId xmlns:a16="http://schemas.microsoft.com/office/drawing/2014/main" id="{9F665B32-0466-B265-9841-15C6A424660F}"/>
                </a:ext>
              </a:extLst>
            </p:cNvPr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5394;p51">
              <a:extLst>
                <a:ext uri="{FF2B5EF4-FFF2-40B4-BE49-F238E27FC236}">
                  <a16:creationId xmlns:a16="http://schemas.microsoft.com/office/drawing/2014/main" id="{0A1783DA-0C04-F5F5-2080-906962393EA7}"/>
                </a:ext>
              </a:extLst>
            </p:cNvPr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5395;p51">
              <a:extLst>
                <a:ext uri="{FF2B5EF4-FFF2-40B4-BE49-F238E27FC236}">
                  <a16:creationId xmlns:a16="http://schemas.microsoft.com/office/drawing/2014/main" id="{EFDDD5A0-B23B-49D1-5C7B-00F02ACE6B11}"/>
                </a:ext>
              </a:extLst>
            </p:cNvPr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5396;p51">
              <a:extLst>
                <a:ext uri="{FF2B5EF4-FFF2-40B4-BE49-F238E27FC236}">
                  <a16:creationId xmlns:a16="http://schemas.microsoft.com/office/drawing/2014/main" id="{DD4D9E30-FDA8-35DC-178B-BAC48C11ADCE}"/>
                </a:ext>
              </a:extLst>
            </p:cNvPr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5397;p51">
              <a:extLst>
                <a:ext uri="{FF2B5EF4-FFF2-40B4-BE49-F238E27FC236}">
                  <a16:creationId xmlns:a16="http://schemas.microsoft.com/office/drawing/2014/main" id="{B1AF4E1B-70AD-ED3B-AD01-0E6C932F3AA8}"/>
                </a:ext>
              </a:extLst>
            </p:cNvPr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5398;p51">
              <a:extLst>
                <a:ext uri="{FF2B5EF4-FFF2-40B4-BE49-F238E27FC236}">
                  <a16:creationId xmlns:a16="http://schemas.microsoft.com/office/drawing/2014/main" id="{A20169FC-271F-647D-9E8F-CFB88D7F25FF}"/>
                </a:ext>
              </a:extLst>
            </p:cNvPr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5399;p51">
              <a:extLst>
                <a:ext uri="{FF2B5EF4-FFF2-40B4-BE49-F238E27FC236}">
                  <a16:creationId xmlns:a16="http://schemas.microsoft.com/office/drawing/2014/main" id="{6301EB29-3900-E9B2-B9BB-D279DF584BCE}"/>
                </a:ext>
              </a:extLst>
            </p:cNvPr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5400;p51">
              <a:extLst>
                <a:ext uri="{FF2B5EF4-FFF2-40B4-BE49-F238E27FC236}">
                  <a16:creationId xmlns:a16="http://schemas.microsoft.com/office/drawing/2014/main" id="{F3931EE0-AED1-0FF2-9210-73FD63E47C85}"/>
                </a:ext>
              </a:extLst>
            </p:cNvPr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5401;p51">
              <a:extLst>
                <a:ext uri="{FF2B5EF4-FFF2-40B4-BE49-F238E27FC236}">
                  <a16:creationId xmlns:a16="http://schemas.microsoft.com/office/drawing/2014/main" id="{FD192010-AC7E-4979-8D85-8BFD3079BED6}"/>
                </a:ext>
              </a:extLst>
            </p:cNvPr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5402;p51">
              <a:extLst>
                <a:ext uri="{FF2B5EF4-FFF2-40B4-BE49-F238E27FC236}">
                  <a16:creationId xmlns:a16="http://schemas.microsoft.com/office/drawing/2014/main" id="{2BA849A6-7B15-3A89-8A3E-0CF2C4F78922}"/>
                </a:ext>
              </a:extLst>
            </p:cNvPr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5403;p51">
              <a:extLst>
                <a:ext uri="{FF2B5EF4-FFF2-40B4-BE49-F238E27FC236}">
                  <a16:creationId xmlns:a16="http://schemas.microsoft.com/office/drawing/2014/main" id="{DBB2E34B-F31C-C842-F5D4-1DAA26D2C1FA}"/>
                </a:ext>
              </a:extLst>
            </p:cNvPr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5404;p51">
              <a:extLst>
                <a:ext uri="{FF2B5EF4-FFF2-40B4-BE49-F238E27FC236}">
                  <a16:creationId xmlns:a16="http://schemas.microsoft.com/office/drawing/2014/main" id="{78F13A9A-72C5-B594-85ED-1C5E3C2FDDB5}"/>
                </a:ext>
              </a:extLst>
            </p:cNvPr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5405;p51">
              <a:extLst>
                <a:ext uri="{FF2B5EF4-FFF2-40B4-BE49-F238E27FC236}">
                  <a16:creationId xmlns:a16="http://schemas.microsoft.com/office/drawing/2014/main" id="{C0BB925E-8D1F-6D6C-09DC-E1D44E81A3F8}"/>
                </a:ext>
              </a:extLst>
            </p:cNvPr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5406;p51">
              <a:extLst>
                <a:ext uri="{FF2B5EF4-FFF2-40B4-BE49-F238E27FC236}">
                  <a16:creationId xmlns:a16="http://schemas.microsoft.com/office/drawing/2014/main" id="{0BF24591-5B64-0087-D654-E4727A6C2864}"/>
                </a:ext>
              </a:extLst>
            </p:cNvPr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5407;p51">
              <a:extLst>
                <a:ext uri="{FF2B5EF4-FFF2-40B4-BE49-F238E27FC236}">
                  <a16:creationId xmlns:a16="http://schemas.microsoft.com/office/drawing/2014/main" id="{D67498B7-CDE0-4549-CC43-FB1362EDEBF0}"/>
                </a:ext>
              </a:extLst>
            </p:cNvPr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5408;p51">
              <a:extLst>
                <a:ext uri="{FF2B5EF4-FFF2-40B4-BE49-F238E27FC236}">
                  <a16:creationId xmlns:a16="http://schemas.microsoft.com/office/drawing/2014/main" id="{410EC1EA-1944-E4A1-FC6F-E69CAF220D4C}"/>
                </a:ext>
              </a:extLst>
            </p:cNvPr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5409;p51">
              <a:extLst>
                <a:ext uri="{FF2B5EF4-FFF2-40B4-BE49-F238E27FC236}">
                  <a16:creationId xmlns:a16="http://schemas.microsoft.com/office/drawing/2014/main" id="{40E94458-219E-A9A3-53DC-D9202DD00EAC}"/>
                </a:ext>
              </a:extLst>
            </p:cNvPr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5410;p51">
              <a:extLst>
                <a:ext uri="{FF2B5EF4-FFF2-40B4-BE49-F238E27FC236}">
                  <a16:creationId xmlns:a16="http://schemas.microsoft.com/office/drawing/2014/main" id="{A9634972-A1D5-7AEC-A6E0-3690865C20BE}"/>
                </a:ext>
              </a:extLst>
            </p:cNvPr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5411;p51">
              <a:extLst>
                <a:ext uri="{FF2B5EF4-FFF2-40B4-BE49-F238E27FC236}">
                  <a16:creationId xmlns:a16="http://schemas.microsoft.com/office/drawing/2014/main" id="{8AD0B37C-6CF4-BF48-639E-8D7C05092B99}"/>
                </a:ext>
              </a:extLst>
            </p:cNvPr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5412;p51">
              <a:extLst>
                <a:ext uri="{FF2B5EF4-FFF2-40B4-BE49-F238E27FC236}">
                  <a16:creationId xmlns:a16="http://schemas.microsoft.com/office/drawing/2014/main" id="{3C39083C-04E7-2207-71F4-70CE34258292}"/>
                </a:ext>
              </a:extLst>
            </p:cNvPr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5413;p51">
              <a:extLst>
                <a:ext uri="{FF2B5EF4-FFF2-40B4-BE49-F238E27FC236}">
                  <a16:creationId xmlns:a16="http://schemas.microsoft.com/office/drawing/2014/main" id="{891390CA-E1D1-DB80-82A1-C6070F633CEA}"/>
                </a:ext>
              </a:extLst>
            </p:cNvPr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5414;p51">
              <a:extLst>
                <a:ext uri="{FF2B5EF4-FFF2-40B4-BE49-F238E27FC236}">
                  <a16:creationId xmlns:a16="http://schemas.microsoft.com/office/drawing/2014/main" id="{277F7DF4-78AF-ADA3-24C4-2D542B020351}"/>
                </a:ext>
              </a:extLst>
            </p:cNvPr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5415;p51">
              <a:extLst>
                <a:ext uri="{FF2B5EF4-FFF2-40B4-BE49-F238E27FC236}">
                  <a16:creationId xmlns:a16="http://schemas.microsoft.com/office/drawing/2014/main" id="{D496353C-E9C0-CE95-A750-A16174F0EFBC}"/>
                </a:ext>
              </a:extLst>
            </p:cNvPr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5416;p51">
              <a:extLst>
                <a:ext uri="{FF2B5EF4-FFF2-40B4-BE49-F238E27FC236}">
                  <a16:creationId xmlns:a16="http://schemas.microsoft.com/office/drawing/2014/main" id="{F3A1F11B-24A1-07D1-C194-AC78CD7DDEFD}"/>
                </a:ext>
              </a:extLst>
            </p:cNvPr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5417;p51">
              <a:extLst>
                <a:ext uri="{FF2B5EF4-FFF2-40B4-BE49-F238E27FC236}">
                  <a16:creationId xmlns:a16="http://schemas.microsoft.com/office/drawing/2014/main" id="{C35FB78F-1EFA-BA9E-973C-A44D7CD53497}"/>
                </a:ext>
              </a:extLst>
            </p:cNvPr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5418;p51">
              <a:extLst>
                <a:ext uri="{FF2B5EF4-FFF2-40B4-BE49-F238E27FC236}">
                  <a16:creationId xmlns:a16="http://schemas.microsoft.com/office/drawing/2014/main" id="{E529D647-F942-4EEE-5FE1-8FBA9D82F409}"/>
                </a:ext>
              </a:extLst>
            </p:cNvPr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5419;p51">
              <a:extLst>
                <a:ext uri="{FF2B5EF4-FFF2-40B4-BE49-F238E27FC236}">
                  <a16:creationId xmlns:a16="http://schemas.microsoft.com/office/drawing/2014/main" id="{02AE0695-E9E6-5AFC-6B81-8103650C80F5}"/>
                </a:ext>
              </a:extLst>
            </p:cNvPr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5420;p51">
              <a:extLst>
                <a:ext uri="{FF2B5EF4-FFF2-40B4-BE49-F238E27FC236}">
                  <a16:creationId xmlns:a16="http://schemas.microsoft.com/office/drawing/2014/main" id="{CBDC3937-30E8-4268-801B-1667DCD062DC}"/>
                </a:ext>
              </a:extLst>
            </p:cNvPr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5421;p51">
              <a:extLst>
                <a:ext uri="{FF2B5EF4-FFF2-40B4-BE49-F238E27FC236}">
                  <a16:creationId xmlns:a16="http://schemas.microsoft.com/office/drawing/2014/main" id="{2B5F67E4-CF59-0162-97BC-79E048D25109}"/>
                </a:ext>
              </a:extLst>
            </p:cNvPr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5422;p51">
              <a:extLst>
                <a:ext uri="{FF2B5EF4-FFF2-40B4-BE49-F238E27FC236}">
                  <a16:creationId xmlns:a16="http://schemas.microsoft.com/office/drawing/2014/main" id="{07AE8877-BE9D-9429-DB0C-F055270C4BF8}"/>
                </a:ext>
              </a:extLst>
            </p:cNvPr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5423;p51">
              <a:extLst>
                <a:ext uri="{FF2B5EF4-FFF2-40B4-BE49-F238E27FC236}">
                  <a16:creationId xmlns:a16="http://schemas.microsoft.com/office/drawing/2014/main" id="{6E40FE57-6667-1492-A370-CD1A1326470B}"/>
                </a:ext>
              </a:extLst>
            </p:cNvPr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5424;p51">
              <a:extLst>
                <a:ext uri="{FF2B5EF4-FFF2-40B4-BE49-F238E27FC236}">
                  <a16:creationId xmlns:a16="http://schemas.microsoft.com/office/drawing/2014/main" id="{18214091-5438-F83D-B375-1A68891A5513}"/>
                </a:ext>
              </a:extLst>
            </p:cNvPr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5425;p51">
              <a:extLst>
                <a:ext uri="{FF2B5EF4-FFF2-40B4-BE49-F238E27FC236}">
                  <a16:creationId xmlns:a16="http://schemas.microsoft.com/office/drawing/2014/main" id="{90637C2A-8874-5B58-BA28-8A5090DCB8DC}"/>
                </a:ext>
              </a:extLst>
            </p:cNvPr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5426;p51">
              <a:extLst>
                <a:ext uri="{FF2B5EF4-FFF2-40B4-BE49-F238E27FC236}">
                  <a16:creationId xmlns:a16="http://schemas.microsoft.com/office/drawing/2014/main" id="{331E3203-B944-DC0A-3652-347280A3802F}"/>
                </a:ext>
              </a:extLst>
            </p:cNvPr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5427;p51">
              <a:extLst>
                <a:ext uri="{FF2B5EF4-FFF2-40B4-BE49-F238E27FC236}">
                  <a16:creationId xmlns:a16="http://schemas.microsoft.com/office/drawing/2014/main" id="{F5102373-572B-2960-329C-D5CC75D82085}"/>
                </a:ext>
              </a:extLst>
            </p:cNvPr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5428;p51">
              <a:extLst>
                <a:ext uri="{FF2B5EF4-FFF2-40B4-BE49-F238E27FC236}">
                  <a16:creationId xmlns:a16="http://schemas.microsoft.com/office/drawing/2014/main" id="{7EB76668-66A3-B4B3-89DE-D8387E3C2AD0}"/>
                </a:ext>
              </a:extLst>
            </p:cNvPr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5429;p51">
              <a:extLst>
                <a:ext uri="{FF2B5EF4-FFF2-40B4-BE49-F238E27FC236}">
                  <a16:creationId xmlns:a16="http://schemas.microsoft.com/office/drawing/2014/main" id="{114614AC-C99A-DF0C-8259-23278A9CD918}"/>
                </a:ext>
              </a:extLst>
            </p:cNvPr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5430;p51">
              <a:extLst>
                <a:ext uri="{FF2B5EF4-FFF2-40B4-BE49-F238E27FC236}">
                  <a16:creationId xmlns:a16="http://schemas.microsoft.com/office/drawing/2014/main" id="{C8586476-B193-41EE-8263-20E39AF7AAF4}"/>
                </a:ext>
              </a:extLst>
            </p:cNvPr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5431;p51">
              <a:extLst>
                <a:ext uri="{FF2B5EF4-FFF2-40B4-BE49-F238E27FC236}">
                  <a16:creationId xmlns:a16="http://schemas.microsoft.com/office/drawing/2014/main" id="{E91FBE25-F1A7-6A48-20E6-6E5C8C4F48FE}"/>
                </a:ext>
              </a:extLst>
            </p:cNvPr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5432;p51">
              <a:extLst>
                <a:ext uri="{FF2B5EF4-FFF2-40B4-BE49-F238E27FC236}">
                  <a16:creationId xmlns:a16="http://schemas.microsoft.com/office/drawing/2014/main" id="{7EB053E4-A33A-9B72-2932-84AE438A2E9F}"/>
                </a:ext>
              </a:extLst>
            </p:cNvPr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433;p51">
              <a:extLst>
                <a:ext uri="{FF2B5EF4-FFF2-40B4-BE49-F238E27FC236}">
                  <a16:creationId xmlns:a16="http://schemas.microsoft.com/office/drawing/2014/main" id="{6AD9088B-B3A5-FDD4-CCF2-98C8F96B4868}"/>
                </a:ext>
              </a:extLst>
            </p:cNvPr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5434;p51">
              <a:extLst>
                <a:ext uri="{FF2B5EF4-FFF2-40B4-BE49-F238E27FC236}">
                  <a16:creationId xmlns:a16="http://schemas.microsoft.com/office/drawing/2014/main" id="{1053CB80-26CD-531E-8ED1-34E7A784D945}"/>
                </a:ext>
              </a:extLst>
            </p:cNvPr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5435;p51">
              <a:extLst>
                <a:ext uri="{FF2B5EF4-FFF2-40B4-BE49-F238E27FC236}">
                  <a16:creationId xmlns:a16="http://schemas.microsoft.com/office/drawing/2014/main" id="{F1443010-2E57-C1A9-7AB4-5B7A6C35BA84}"/>
                </a:ext>
              </a:extLst>
            </p:cNvPr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436;p51">
              <a:extLst>
                <a:ext uri="{FF2B5EF4-FFF2-40B4-BE49-F238E27FC236}">
                  <a16:creationId xmlns:a16="http://schemas.microsoft.com/office/drawing/2014/main" id="{D23D08A3-8EFE-B497-073C-76055609DBD7}"/>
                </a:ext>
              </a:extLst>
            </p:cNvPr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5437;p51">
              <a:extLst>
                <a:ext uri="{FF2B5EF4-FFF2-40B4-BE49-F238E27FC236}">
                  <a16:creationId xmlns:a16="http://schemas.microsoft.com/office/drawing/2014/main" id="{0D2B8849-8982-F0D0-C8CE-7CCD3831C2EC}"/>
                </a:ext>
              </a:extLst>
            </p:cNvPr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5438;p51">
              <a:extLst>
                <a:ext uri="{FF2B5EF4-FFF2-40B4-BE49-F238E27FC236}">
                  <a16:creationId xmlns:a16="http://schemas.microsoft.com/office/drawing/2014/main" id="{602C8FD0-4DAA-4C80-EF63-A10BAE99B766}"/>
                </a:ext>
              </a:extLst>
            </p:cNvPr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439;p51">
              <a:extLst>
                <a:ext uri="{FF2B5EF4-FFF2-40B4-BE49-F238E27FC236}">
                  <a16:creationId xmlns:a16="http://schemas.microsoft.com/office/drawing/2014/main" id="{FF51CDC2-7439-0392-633A-7F550789860D}"/>
                </a:ext>
              </a:extLst>
            </p:cNvPr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5440;p51">
              <a:extLst>
                <a:ext uri="{FF2B5EF4-FFF2-40B4-BE49-F238E27FC236}">
                  <a16:creationId xmlns:a16="http://schemas.microsoft.com/office/drawing/2014/main" id="{00630F20-BB64-B9C0-14BD-B9DC46D3AAD6}"/>
                </a:ext>
              </a:extLst>
            </p:cNvPr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5441;p51">
              <a:extLst>
                <a:ext uri="{FF2B5EF4-FFF2-40B4-BE49-F238E27FC236}">
                  <a16:creationId xmlns:a16="http://schemas.microsoft.com/office/drawing/2014/main" id="{0E0F8BB8-2B42-D928-D1E4-D4EAE444FBF7}"/>
                </a:ext>
              </a:extLst>
            </p:cNvPr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5442;p51">
              <a:extLst>
                <a:ext uri="{FF2B5EF4-FFF2-40B4-BE49-F238E27FC236}">
                  <a16:creationId xmlns:a16="http://schemas.microsoft.com/office/drawing/2014/main" id="{06D6C55B-276A-371A-2EBD-9D0B72DEDB81}"/>
                </a:ext>
              </a:extLst>
            </p:cNvPr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5443;p51">
              <a:extLst>
                <a:ext uri="{FF2B5EF4-FFF2-40B4-BE49-F238E27FC236}">
                  <a16:creationId xmlns:a16="http://schemas.microsoft.com/office/drawing/2014/main" id="{A47142A6-834D-1F72-7D68-B472AEA2C41F}"/>
                </a:ext>
              </a:extLst>
            </p:cNvPr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5444;p51">
              <a:extLst>
                <a:ext uri="{FF2B5EF4-FFF2-40B4-BE49-F238E27FC236}">
                  <a16:creationId xmlns:a16="http://schemas.microsoft.com/office/drawing/2014/main" id="{19045789-7A76-5E0F-4AC4-94DD95A34589}"/>
                </a:ext>
              </a:extLst>
            </p:cNvPr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5445;p51">
              <a:extLst>
                <a:ext uri="{FF2B5EF4-FFF2-40B4-BE49-F238E27FC236}">
                  <a16:creationId xmlns:a16="http://schemas.microsoft.com/office/drawing/2014/main" id="{D5601E32-3692-EAB9-3893-E75AEE46187D}"/>
                </a:ext>
              </a:extLst>
            </p:cNvPr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5446;p51">
              <a:extLst>
                <a:ext uri="{FF2B5EF4-FFF2-40B4-BE49-F238E27FC236}">
                  <a16:creationId xmlns:a16="http://schemas.microsoft.com/office/drawing/2014/main" id="{F5A0D2C3-6EC5-1486-824E-499DE1FED67E}"/>
                </a:ext>
              </a:extLst>
            </p:cNvPr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5447;p51">
              <a:extLst>
                <a:ext uri="{FF2B5EF4-FFF2-40B4-BE49-F238E27FC236}">
                  <a16:creationId xmlns:a16="http://schemas.microsoft.com/office/drawing/2014/main" id="{AB3DE6EA-31FB-DA71-D59D-2DC209E9A00D}"/>
                </a:ext>
              </a:extLst>
            </p:cNvPr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5448;p51">
              <a:extLst>
                <a:ext uri="{FF2B5EF4-FFF2-40B4-BE49-F238E27FC236}">
                  <a16:creationId xmlns:a16="http://schemas.microsoft.com/office/drawing/2014/main" id="{1890D23E-933B-C56D-C6EB-7B2BED1B1278}"/>
                </a:ext>
              </a:extLst>
            </p:cNvPr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5449;p51">
              <a:extLst>
                <a:ext uri="{FF2B5EF4-FFF2-40B4-BE49-F238E27FC236}">
                  <a16:creationId xmlns:a16="http://schemas.microsoft.com/office/drawing/2014/main" id="{3B875947-B02B-AD1B-6809-FB82463500D0}"/>
                </a:ext>
              </a:extLst>
            </p:cNvPr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5450;p51">
              <a:extLst>
                <a:ext uri="{FF2B5EF4-FFF2-40B4-BE49-F238E27FC236}">
                  <a16:creationId xmlns:a16="http://schemas.microsoft.com/office/drawing/2014/main" id="{85099005-EF47-A636-75BE-98AA3149CAAF}"/>
                </a:ext>
              </a:extLst>
            </p:cNvPr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5451;p51">
              <a:extLst>
                <a:ext uri="{FF2B5EF4-FFF2-40B4-BE49-F238E27FC236}">
                  <a16:creationId xmlns:a16="http://schemas.microsoft.com/office/drawing/2014/main" id="{58326C98-22B4-A425-801B-88B3B7D3F430}"/>
                </a:ext>
              </a:extLst>
            </p:cNvPr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5452;p51">
              <a:extLst>
                <a:ext uri="{FF2B5EF4-FFF2-40B4-BE49-F238E27FC236}">
                  <a16:creationId xmlns:a16="http://schemas.microsoft.com/office/drawing/2014/main" id="{DEE3A1EB-7A64-3DB8-A4AF-34AFD8671BBD}"/>
                </a:ext>
              </a:extLst>
            </p:cNvPr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5453;p51">
              <a:extLst>
                <a:ext uri="{FF2B5EF4-FFF2-40B4-BE49-F238E27FC236}">
                  <a16:creationId xmlns:a16="http://schemas.microsoft.com/office/drawing/2014/main" id="{56B1FA2B-4F9D-C777-04D4-EE68D2CC23C5}"/>
                </a:ext>
              </a:extLst>
            </p:cNvPr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5454;p51">
              <a:extLst>
                <a:ext uri="{FF2B5EF4-FFF2-40B4-BE49-F238E27FC236}">
                  <a16:creationId xmlns:a16="http://schemas.microsoft.com/office/drawing/2014/main" id="{4AFFB38F-F0C8-3753-E75D-171042B89275}"/>
                </a:ext>
              </a:extLst>
            </p:cNvPr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5455;p51">
              <a:extLst>
                <a:ext uri="{FF2B5EF4-FFF2-40B4-BE49-F238E27FC236}">
                  <a16:creationId xmlns:a16="http://schemas.microsoft.com/office/drawing/2014/main" id="{030286AE-4166-C269-9F4E-858056FA99BD}"/>
                </a:ext>
              </a:extLst>
            </p:cNvPr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5456;p51">
              <a:extLst>
                <a:ext uri="{FF2B5EF4-FFF2-40B4-BE49-F238E27FC236}">
                  <a16:creationId xmlns:a16="http://schemas.microsoft.com/office/drawing/2014/main" id="{C3779BE4-5072-9654-0D18-308259A38976}"/>
                </a:ext>
              </a:extLst>
            </p:cNvPr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5457;p51">
              <a:extLst>
                <a:ext uri="{FF2B5EF4-FFF2-40B4-BE49-F238E27FC236}">
                  <a16:creationId xmlns:a16="http://schemas.microsoft.com/office/drawing/2014/main" id="{AED54927-A59F-1177-38F1-C390214B3B91}"/>
                </a:ext>
              </a:extLst>
            </p:cNvPr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5458;p51">
              <a:extLst>
                <a:ext uri="{FF2B5EF4-FFF2-40B4-BE49-F238E27FC236}">
                  <a16:creationId xmlns:a16="http://schemas.microsoft.com/office/drawing/2014/main" id="{85196C5C-AE2D-B857-7DCD-0E6E406CBC80}"/>
                </a:ext>
              </a:extLst>
            </p:cNvPr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5459;p51">
              <a:extLst>
                <a:ext uri="{FF2B5EF4-FFF2-40B4-BE49-F238E27FC236}">
                  <a16:creationId xmlns:a16="http://schemas.microsoft.com/office/drawing/2014/main" id="{06130F58-5B65-F5C2-57D7-65C15FD3F028}"/>
                </a:ext>
              </a:extLst>
            </p:cNvPr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5460;p51">
              <a:extLst>
                <a:ext uri="{FF2B5EF4-FFF2-40B4-BE49-F238E27FC236}">
                  <a16:creationId xmlns:a16="http://schemas.microsoft.com/office/drawing/2014/main" id="{C30B47AB-0467-EE14-0F19-9A0C9E046B1A}"/>
                </a:ext>
              </a:extLst>
            </p:cNvPr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5461;p51">
              <a:extLst>
                <a:ext uri="{FF2B5EF4-FFF2-40B4-BE49-F238E27FC236}">
                  <a16:creationId xmlns:a16="http://schemas.microsoft.com/office/drawing/2014/main" id="{EE5213DC-78D9-0606-E2B7-81E5E12B0E41}"/>
                </a:ext>
              </a:extLst>
            </p:cNvPr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5462;p51">
              <a:extLst>
                <a:ext uri="{FF2B5EF4-FFF2-40B4-BE49-F238E27FC236}">
                  <a16:creationId xmlns:a16="http://schemas.microsoft.com/office/drawing/2014/main" id="{CF316FF7-E2B8-A248-09EE-C3A992E18DC1}"/>
                </a:ext>
              </a:extLst>
            </p:cNvPr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5463;p51">
              <a:extLst>
                <a:ext uri="{FF2B5EF4-FFF2-40B4-BE49-F238E27FC236}">
                  <a16:creationId xmlns:a16="http://schemas.microsoft.com/office/drawing/2014/main" id="{1103544C-5BBE-F4A8-8C6F-5846FE5ADAE3}"/>
                </a:ext>
              </a:extLst>
            </p:cNvPr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5464;p51">
              <a:extLst>
                <a:ext uri="{FF2B5EF4-FFF2-40B4-BE49-F238E27FC236}">
                  <a16:creationId xmlns:a16="http://schemas.microsoft.com/office/drawing/2014/main" id="{0485DEEE-B8F8-9309-5588-AAE7AC2CA893}"/>
                </a:ext>
              </a:extLst>
            </p:cNvPr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5465;p51">
              <a:extLst>
                <a:ext uri="{FF2B5EF4-FFF2-40B4-BE49-F238E27FC236}">
                  <a16:creationId xmlns:a16="http://schemas.microsoft.com/office/drawing/2014/main" id="{BE0C337F-D8F9-25A0-EA73-4F4BA90E8E89}"/>
                </a:ext>
              </a:extLst>
            </p:cNvPr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5466;p51">
              <a:extLst>
                <a:ext uri="{FF2B5EF4-FFF2-40B4-BE49-F238E27FC236}">
                  <a16:creationId xmlns:a16="http://schemas.microsoft.com/office/drawing/2014/main" id="{704C68C2-D139-8F0A-7881-A0860DBB01E8}"/>
                </a:ext>
              </a:extLst>
            </p:cNvPr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5467;p51">
              <a:extLst>
                <a:ext uri="{FF2B5EF4-FFF2-40B4-BE49-F238E27FC236}">
                  <a16:creationId xmlns:a16="http://schemas.microsoft.com/office/drawing/2014/main" id="{89D77070-8FEA-EADF-3770-FFAC04542017}"/>
                </a:ext>
              </a:extLst>
            </p:cNvPr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5468;p51">
              <a:extLst>
                <a:ext uri="{FF2B5EF4-FFF2-40B4-BE49-F238E27FC236}">
                  <a16:creationId xmlns:a16="http://schemas.microsoft.com/office/drawing/2014/main" id="{67A0554C-7C7B-BFFC-334E-D5754AC6CDBE}"/>
                </a:ext>
              </a:extLst>
            </p:cNvPr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5469;p51">
              <a:extLst>
                <a:ext uri="{FF2B5EF4-FFF2-40B4-BE49-F238E27FC236}">
                  <a16:creationId xmlns:a16="http://schemas.microsoft.com/office/drawing/2014/main" id="{082221E5-C504-A655-D9BF-5DED1FE87224}"/>
                </a:ext>
              </a:extLst>
            </p:cNvPr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5470;p51">
              <a:extLst>
                <a:ext uri="{FF2B5EF4-FFF2-40B4-BE49-F238E27FC236}">
                  <a16:creationId xmlns:a16="http://schemas.microsoft.com/office/drawing/2014/main" id="{ED9620FE-8E57-D63F-3428-5292C30E9B8B}"/>
                </a:ext>
              </a:extLst>
            </p:cNvPr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5471;p51">
              <a:extLst>
                <a:ext uri="{FF2B5EF4-FFF2-40B4-BE49-F238E27FC236}">
                  <a16:creationId xmlns:a16="http://schemas.microsoft.com/office/drawing/2014/main" id="{88A72586-8B57-352F-0840-852BB09F7975}"/>
                </a:ext>
              </a:extLst>
            </p:cNvPr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5472;p51">
              <a:extLst>
                <a:ext uri="{FF2B5EF4-FFF2-40B4-BE49-F238E27FC236}">
                  <a16:creationId xmlns:a16="http://schemas.microsoft.com/office/drawing/2014/main" id="{36D757BE-54DD-5A5F-4718-F544EFB4EEAB}"/>
                </a:ext>
              </a:extLst>
            </p:cNvPr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5473;p51">
              <a:extLst>
                <a:ext uri="{FF2B5EF4-FFF2-40B4-BE49-F238E27FC236}">
                  <a16:creationId xmlns:a16="http://schemas.microsoft.com/office/drawing/2014/main" id="{FB50BA00-5A61-D2DC-11B3-CFA840BD67A9}"/>
                </a:ext>
              </a:extLst>
            </p:cNvPr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5474;p51">
              <a:extLst>
                <a:ext uri="{FF2B5EF4-FFF2-40B4-BE49-F238E27FC236}">
                  <a16:creationId xmlns:a16="http://schemas.microsoft.com/office/drawing/2014/main" id="{863C4E07-7407-046F-D146-4524FF470224}"/>
                </a:ext>
              </a:extLst>
            </p:cNvPr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5475;p51">
              <a:extLst>
                <a:ext uri="{FF2B5EF4-FFF2-40B4-BE49-F238E27FC236}">
                  <a16:creationId xmlns:a16="http://schemas.microsoft.com/office/drawing/2014/main" id="{3B3FB760-E917-38B6-4468-B9EEC227AE97}"/>
                </a:ext>
              </a:extLst>
            </p:cNvPr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5476;p51">
              <a:extLst>
                <a:ext uri="{FF2B5EF4-FFF2-40B4-BE49-F238E27FC236}">
                  <a16:creationId xmlns:a16="http://schemas.microsoft.com/office/drawing/2014/main" id="{DD7F59FD-8ED6-1A1B-7E07-B4C3045EBE32}"/>
                </a:ext>
              </a:extLst>
            </p:cNvPr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5477;p51">
              <a:extLst>
                <a:ext uri="{FF2B5EF4-FFF2-40B4-BE49-F238E27FC236}">
                  <a16:creationId xmlns:a16="http://schemas.microsoft.com/office/drawing/2014/main" id="{7517D1DF-5DED-C493-8D40-2A50A2776626}"/>
                </a:ext>
              </a:extLst>
            </p:cNvPr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5478;p51">
              <a:extLst>
                <a:ext uri="{FF2B5EF4-FFF2-40B4-BE49-F238E27FC236}">
                  <a16:creationId xmlns:a16="http://schemas.microsoft.com/office/drawing/2014/main" id="{84CE0510-A158-EF27-B8F3-F43E2378C548}"/>
                </a:ext>
              </a:extLst>
            </p:cNvPr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5479;p51">
              <a:extLst>
                <a:ext uri="{FF2B5EF4-FFF2-40B4-BE49-F238E27FC236}">
                  <a16:creationId xmlns:a16="http://schemas.microsoft.com/office/drawing/2014/main" id="{207E5718-453E-1742-02D5-923752E2EDF9}"/>
                </a:ext>
              </a:extLst>
            </p:cNvPr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5480;p51">
              <a:extLst>
                <a:ext uri="{FF2B5EF4-FFF2-40B4-BE49-F238E27FC236}">
                  <a16:creationId xmlns:a16="http://schemas.microsoft.com/office/drawing/2014/main" id="{77163AA3-0503-A3BD-6F70-B4BB32DF8412}"/>
                </a:ext>
              </a:extLst>
            </p:cNvPr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5481;p51">
              <a:extLst>
                <a:ext uri="{FF2B5EF4-FFF2-40B4-BE49-F238E27FC236}">
                  <a16:creationId xmlns:a16="http://schemas.microsoft.com/office/drawing/2014/main" id="{1CEE4C84-D488-251B-A711-C86DC850297C}"/>
                </a:ext>
              </a:extLst>
            </p:cNvPr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5482;p51">
              <a:extLst>
                <a:ext uri="{FF2B5EF4-FFF2-40B4-BE49-F238E27FC236}">
                  <a16:creationId xmlns:a16="http://schemas.microsoft.com/office/drawing/2014/main" id="{D97FBF89-A734-E20C-B86F-4C28F975011B}"/>
                </a:ext>
              </a:extLst>
            </p:cNvPr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5483;p51">
              <a:extLst>
                <a:ext uri="{FF2B5EF4-FFF2-40B4-BE49-F238E27FC236}">
                  <a16:creationId xmlns:a16="http://schemas.microsoft.com/office/drawing/2014/main" id="{BF560AFE-44B9-E2DB-D794-533C3C90AFF3}"/>
                </a:ext>
              </a:extLst>
            </p:cNvPr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5484;p51">
              <a:extLst>
                <a:ext uri="{FF2B5EF4-FFF2-40B4-BE49-F238E27FC236}">
                  <a16:creationId xmlns:a16="http://schemas.microsoft.com/office/drawing/2014/main" id="{8B8533D6-8B11-485D-6A0C-E9AB53CACBB9}"/>
                </a:ext>
              </a:extLst>
            </p:cNvPr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5485;p51">
              <a:extLst>
                <a:ext uri="{FF2B5EF4-FFF2-40B4-BE49-F238E27FC236}">
                  <a16:creationId xmlns:a16="http://schemas.microsoft.com/office/drawing/2014/main" id="{DEE10440-60F1-E6E1-50BF-792DE4F1DA38}"/>
                </a:ext>
              </a:extLst>
            </p:cNvPr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5486;p51">
              <a:extLst>
                <a:ext uri="{FF2B5EF4-FFF2-40B4-BE49-F238E27FC236}">
                  <a16:creationId xmlns:a16="http://schemas.microsoft.com/office/drawing/2014/main" id="{9008245B-7BF0-643B-8A17-9DBE1CB358F0}"/>
                </a:ext>
              </a:extLst>
            </p:cNvPr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5487;p51">
              <a:extLst>
                <a:ext uri="{FF2B5EF4-FFF2-40B4-BE49-F238E27FC236}">
                  <a16:creationId xmlns:a16="http://schemas.microsoft.com/office/drawing/2014/main" id="{42AC6920-365F-01F2-31E3-AEB8F86CFE89}"/>
                </a:ext>
              </a:extLst>
            </p:cNvPr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5488;p51">
              <a:extLst>
                <a:ext uri="{FF2B5EF4-FFF2-40B4-BE49-F238E27FC236}">
                  <a16:creationId xmlns:a16="http://schemas.microsoft.com/office/drawing/2014/main" id="{9C7C4B98-FCB5-23B1-D11B-1271B37FA257}"/>
                </a:ext>
              </a:extLst>
            </p:cNvPr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5489;p51">
              <a:extLst>
                <a:ext uri="{FF2B5EF4-FFF2-40B4-BE49-F238E27FC236}">
                  <a16:creationId xmlns:a16="http://schemas.microsoft.com/office/drawing/2014/main" id="{AEC1E2B3-A4E0-A48D-B40B-E0C82DB30752}"/>
                </a:ext>
              </a:extLst>
            </p:cNvPr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5490;p51">
              <a:extLst>
                <a:ext uri="{FF2B5EF4-FFF2-40B4-BE49-F238E27FC236}">
                  <a16:creationId xmlns:a16="http://schemas.microsoft.com/office/drawing/2014/main" id="{17AE3FE9-D02B-2870-D451-6EA6E29267F1}"/>
                </a:ext>
              </a:extLst>
            </p:cNvPr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5491;p51">
              <a:extLst>
                <a:ext uri="{FF2B5EF4-FFF2-40B4-BE49-F238E27FC236}">
                  <a16:creationId xmlns:a16="http://schemas.microsoft.com/office/drawing/2014/main" id="{71CE8AEC-7646-50B6-26B4-0571EBDE683F}"/>
                </a:ext>
              </a:extLst>
            </p:cNvPr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5492;p51">
              <a:extLst>
                <a:ext uri="{FF2B5EF4-FFF2-40B4-BE49-F238E27FC236}">
                  <a16:creationId xmlns:a16="http://schemas.microsoft.com/office/drawing/2014/main" id="{95BE7EF5-D7EC-178D-F9A5-E01A12CE55DD}"/>
                </a:ext>
              </a:extLst>
            </p:cNvPr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5493;p51">
              <a:extLst>
                <a:ext uri="{FF2B5EF4-FFF2-40B4-BE49-F238E27FC236}">
                  <a16:creationId xmlns:a16="http://schemas.microsoft.com/office/drawing/2014/main" id="{CF56634C-F787-D5E5-0277-BB005801EE12}"/>
                </a:ext>
              </a:extLst>
            </p:cNvPr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5494;p51">
              <a:extLst>
                <a:ext uri="{FF2B5EF4-FFF2-40B4-BE49-F238E27FC236}">
                  <a16:creationId xmlns:a16="http://schemas.microsoft.com/office/drawing/2014/main" id="{42A0C451-D20E-DDEA-238D-F920FD6C3C18}"/>
                </a:ext>
              </a:extLst>
            </p:cNvPr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5495;p51">
              <a:extLst>
                <a:ext uri="{FF2B5EF4-FFF2-40B4-BE49-F238E27FC236}">
                  <a16:creationId xmlns:a16="http://schemas.microsoft.com/office/drawing/2014/main" id="{CFBAC259-A368-9E6F-0624-3974E7FE3008}"/>
                </a:ext>
              </a:extLst>
            </p:cNvPr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5496;p51">
              <a:extLst>
                <a:ext uri="{FF2B5EF4-FFF2-40B4-BE49-F238E27FC236}">
                  <a16:creationId xmlns:a16="http://schemas.microsoft.com/office/drawing/2014/main" id="{3FA5E43B-79DB-E942-536C-96E7206977CB}"/>
                </a:ext>
              </a:extLst>
            </p:cNvPr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5497;p51">
              <a:extLst>
                <a:ext uri="{FF2B5EF4-FFF2-40B4-BE49-F238E27FC236}">
                  <a16:creationId xmlns:a16="http://schemas.microsoft.com/office/drawing/2014/main" id="{913DEDA8-A7D2-2B5D-9AF3-B9D9D63A2E4B}"/>
                </a:ext>
              </a:extLst>
            </p:cNvPr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5498;p51">
              <a:extLst>
                <a:ext uri="{FF2B5EF4-FFF2-40B4-BE49-F238E27FC236}">
                  <a16:creationId xmlns:a16="http://schemas.microsoft.com/office/drawing/2014/main" id="{4C2066BE-5C44-A679-29AA-20276633455E}"/>
                </a:ext>
              </a:extLst>
            </p:cNvPr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5499;p51">
              <a:extLst>
                <a:ext uri="{FF2B5EF4-FFF2-40B4-BE49-F238E27FC236}">
                  <a16:creationId xmlns:a16="http://schemas.microsoft.com/office/drawing/2014/main" id="{ECCF1D04-A161-AA84-FDCD-8C09FD6D9D62}"/>
                </a:ext>
              </a:extLst>
            </p:cNvPr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5500;p51">
              <a:extLst>
                <a:ext uri="{FF2B5EF4-FFF2-40B4-BE49-F238E27FC236}">
                  <a16:creationId xmlns:a16="http://schemas.microsoft.com/office/drawing/2014/main" id="{F3422948-9E13-EDCF-C193-11C2A37994D0}"/>
                </a:ext>
              </a:extLst>
            </p:cNvPr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5501;p51">
              <a:extLst>
                <a:ext uri="{FF2B5EF4-FFF2-40B4-BE49-F238E27FC236}">
                  <a16:creationId xmlns:a16="http://schemas.microsoft.com/office/drawing/2014/main" id="{BA8FCDCE-7A08-31AA-0C37-D38B690301C9}"/>
                </a:ext>
              </a:extLst>
            </p:cNvPr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5502;p51">
              <a:extLst>
                <a:ext uri="{FF2B5EF4-FFF2-40B4-BE49-F238E27FC236}">
                  <a16:creationId xmlns:a16="http://schemas.microsoft.com/office/drawing/2014/main" id="{F2E27185-25F7-8BF3-445D-A1B053D93E16}"/>
                </a:ext>
              </a:extLst>
            </p:cNvPr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5503;p51">
              <a:extLst>
                <a:ext uri="{FF2B5EF4-FFF2-40B4-BE49-F238E27FC236}">
                  <a16:creationId xmlns:a16="http://schemas.microsoft.com/office/drawing/2014/main" id="{6D4152B4-F144-CBFF-9506-75441892EDE0}"/>
                </a:ext>
              </a:extLst>
            </p:cNvPr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5504;p51">
              <a:extLst>
                <a:ext uri="{FF2B5EF4-FFF2-40B4-BE49-F238E27FC236}">
                  <a16:creationId xmlns:a16="http://schemas.microsoft.com/office/drawing/2014/main" id="{8E97F396-3CBC-9B9D-A4ED-5F6368666E5B}"/>
                </a:ext>
              </a:extLst>
            </p:cNvPr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5505;p51">
              <a:extLst>
                <a:ext uri="{FF2B5EF4-FFF2-40B4-BE49-F238E27FC236}">
                  <a16:creationId xmlns:a16="http://schemas.microsoft.com/office/drawing/2014/main" id="{7635482B-0E0F-4B9C-C746-98668301B581}"/>
                </a:ext>
              </a:extLst>
            </p:cNvPr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5506;p51">
              <a:extLst>
                <a:ext uri="{FF2B5EF4-FFF2-40B4-BE49-F238E27FC236}">
                  <a16:creationId xmlns:a16="http://schemas.microsoft.com/office/drawing/2014/main" id="{7A33640F-B346-FB01-9BAB-F045C6B81C9F}"/>
                </a:ext>
              </a:extLst>
            </p:cNvPr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5507;p51">
              <a:extLst>
                <a:ext uri="{FF2B5EF4-FFF2-40B4-BE49-F238E27FC236}">
                  <a16:creationId xmlns:a16="http://schemas.microsoft.com/office/drawing/2014/main" id="{4FBCADE9-8CE6-F038-BAFA-6E1BC06C839A}"/>
                </a:ext>
              </a:extLst>
            </p:cNvPr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5508;p51">
              <a:extLst>
                <a:ext uri="{FF2B5EF4-FFF2-40B4-BE49-F238E27FC236}">
                  <a16:creationId xmlns:a16="http://schemas.microsoft.com/office/drawing/2014/main" id="{C3310B81-2CC8-86FD-0234-6E399AD643C5}"/>
                </a:ext>
              </a:extLst>
            </p:cNvPr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5509;p51">
              <a:extLst>
                <a:ext uri="{FF2B5EF4-FFF2-40B4-BE49-F238E27FC236}">
                  <a16:creationId xmlns:a16="http://schemas.microsoft.com/office/drawing/2014/main" id="{D70BF792-2093-A665-9D9E-9AF89B1F0047}"/>
                </a:ext>
              </a:extLst>
            </p:cNvPr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5510;p51">
              <a:extLst>
                <a:ext uri="{FF2B5EF4-FFF2-40B4-BE49-F238E27FC236}">
                  <a16:creationId xmlns:a16="http://schemas.microsoft.com/office/drawing/2014/main" id="{BBDF26FC-C6B5-7D52-5C71-ABA6F07F0720}"/>
                </a:ext>
              </a:extLst>
            </p:cNvPr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5511;p51">
              <a:extLst>
                <a:ext uri="{FF2B5EF4-FFF2-40B4-BE49-F238E27FC236}">
                  <a16:creationId xmlns:a16="http://schemas.microsoft.com/office/drawing/2014/main" id="{F5BBEFF0-A9E5-B0F8-7133-8AF3B0EE3158}"/>
                </a:ext>
              </a:extLst>
            </p:cNvPr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5512;p51">
              <a:extLst>
                <a:ext uri="{FF2B5EF4-FFF2-40B4-BE49-F238E27FC236}">
                  <a16:creationId xmlns:a16="http://schemas.microsoft.com/office/drawing/2014/main" id="{C015011A-915F-C2AC-33AD-5859FEE0D1A6}"/>
                </a:ext>
              </a:extLst>
            </p:cNvPr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5513;p51">
              <a:extLst>
                <a:ext uri="{FF2B5EF4-FFF2-40B4-BE49-F238E27FC236}">
                  <a16:creationId xmlns:a16="http://schemas.microsoft.com/office/drawing/2014/main" id="{89515A7E-7D81-D047-A4BF-5F9C5E53FEA1}"/>
                </a:ext>
              </a:extLst>
            </p:cNvPr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5514;p51">
              <a:extLst>
                <a:ext uri="{FF2B5EF4-FFF2-40B4-BE49-F238E27FC236}">
                  <a16:creationId xmlns:a16="http://schemas.microsoft.com/office/drawing/2014/main" id="{04368577-7492-EADD-7374-BA2B18495F5B}"/>
                </a:ext>
              </a:extLst>
            </p:cNvPr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5515;p51">
              <a:extLst>
                <a:ext uri="{FF2B5EF4-FFF2-40B4-BE49-F238E27FC236}">
                  <a16:creationId xmlns:a16="http://schemas.microsoft.com/office/drawing/2014/main" id="{FAB6393D-2F90-B910-F84C-B43213C62121}"/>
                </a:ext>
              </a:extLst>
            </p:cNvPr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5516;p51">
              <a:extLst>
                <a:ext uri="{FF2B5EF4-FFF2-40B4-BE49-F238E27FC236}">
                  <a16:creationId xmlns:a16="http://schemas.microsoft.com/office/drawing/2014/main" id="{E6162B86-1C52-0FBE-9BB5-3E289D9E1816}"/>
                </a:ext>
              </a:extLst>
            </p:cNvPr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5517;p51">
              <a:extLst>
                <a:ext uri="{FF2B5EF4-FFF2-40B4-BE49-F238E27FC236}">
                  <a16:creationId xmlns:a16="http://schemas.microsoft.com/office/drawing/2014/main" id="{87C6897A-4960-6102-E382-D22F71AC77B6}"/>
                </a:ext>
              </a:extLst>
            </p:cNvPr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5518;p51">
              <a:extLst>
                <a:ext uri="{FF2B5EF4-FFF2-40B4-BE49-F238E27FC236}">
                  <a16:creationId xmlns:a16="http://schemas.microsoft.com/office/drawing/2014/main" id="{04CB3862-FC86-21CF-28CC-CE9A9E5C48F4}"/>
                </a:ext>
              </a:extLst>
            </p:cNvPr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5519;p51">
              <a:extLst>
                <a:ext uri="{FF2B5EF4-FFF2-40B4-BE49-F238E27FC236}">
                  <a16:creationId xmlns:a16="http://schemas.microsoft.com/office/drawing/2014/main" id="{B2D438D9-1205-D762-EDB7-1AF61E30D415}"/>
                </a:ext>
              </a:extLst>
            </p:cNvPr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5520;p51">
              <a:extLst>
                <a:ext uri="{FF2B5EF4-FFF2-40B4-BE49-F238E27FC236}">
                  <a16:creationId xmlns:a16="http://schemas.microsoft.com/office/drawing/2014/main" id="{5F49C9D3-61AE-CAF8-5C4A-25B4C4999507}"/>
                </a:ext>
              </a:extLst>
            </p:cNvPr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5521;p51">
              <a:extLst>
                <a:ext uri="{FF2B5EF4-FFF2-40B4-BE49-F238E27FC236}">
                  <a16:creationId xmlns:a16="http://schemas.microsoft.com/office/drawing/2014/main" id="{1F5AEB10-FE1E-61C3-771D-CD4DF4F23D39}"/>
                </a:ext>
              </a:extLst>
            </p:cNvPr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5522;p51">
              <a:extLst>
                <a:ext uri="{FF2B5EF4-FFF2-40B4-BE49-F238E27FC236}">
                  <a16:creationId xmlns:a16="http://schemas.microsoft.com/office/drawing/2014/main" id="{431C79B0-56E4-BE18-6C98-66E54BB10C0D}"/>
                </a:ext>
              </a:extLst>
            </p:cNvPr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5523;p51">
              <a:extLst>
                <a:ext uri="{FF2B5EF4-FFF2-40B4-BE49-F238E27FC236}">
                  <a16:creationId xmlns:a16="http://schemas.microsoft.com/office/drawing/2014/main" id="{FC386BC5-A249-E21A-0269-9F76E73C003C}"/>
                </a:ext>
              </a:extLst>
            </p:cNvPr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5524;p51">
              <a:extLst>
                <a:ext uri="{FF2B5EF4-FFF2-40B4-BE49-F238E27FC236}">
                  <a16:creationId xmlns:a16="http://schemas.microsoft.com/office/drawing/2014/main" id="{3839F40A-80BA-3F69-2D44-32E289BB1C79}"/>
                </a:ext>
              </a:extLst>
            </p:cNvPr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5525;p51">
              <a:extLst>
                <a:ext uri="{FF2B5EF4-FFF2-40B4-BE49-F238E27FC236}">
                  <a16:creationId xmlns:a16="http://schemas.microsoft.com/office/drawing/2014/main" id="{FFB090FA-D143-3804-AD31-DE467C7CB68D}"/>
                </a:ext>
              </a:extLst>
            </p:cNvPr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5526;p51">
              <a:extLst>
                <a:ext uri="{FF2B5EF4-FFF2-40B4-BE49-F238E27FC236}">
                  <a16:creationId xmlns:a16="http://schemas.microsoft.com/office/drawing/2014/main" id="{6B2DE5A7-022C-0B12-D6F0-3FF9C5B302CD}"/>
                </a:ext>
              </a:extLst>
            </p:cNvPr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5527;p51">
              <a:extLst>
                <a:ext uri="{FF2B5EF4-FFF2-40B4-BE49-F238E27FC236}">
                  <a16:creationId xmlns:a16="http://schemas.microsoft.com/office/drawing/2014/main" id="{347A110F-CD37-BBDE-F71F-D3FA745EEA3B}"/>
                </a:ext>
              </a:extLst>
            </p:cNvPr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5528;p51">
              <a:extLst>
                <a:ext uri="{FF2B5EF4-FFF2-40B4-BE49-F238E27FC236}">
                  <a16:creationId xmlns:a16="http://schemas.microsoft.com/office/drawing/2014/main" id="{9021BE95-0A7F-ACE2-7E12-45FCB39174FC}"/>
                </a:ext>
              </a:extLst>
            </p:cNvPr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5529;p51">
              <a:extLst>
                <a:ext uri="{FF2B5EF4-FFF2-40B4-BE49-F238E27FC236}">
                  <a16:creationId xmlns:a16="http://schemas.microsoft.com/office/drawing/2014/main" id="{0FCF58A1-4E71-A255-9B10-601E9E95AF34}"/>
                </a:ext>
              </a:extLst>
            </p:cNvPr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5530;p51">
              <a:extLst>
                <a:ext uri="{FF2B5EF4-FFF2-40B4-BE49-F238E27FC236}">
                  <a16:creationId xmlns:a16="http://schemas.microsoft.com/office/drawing/2014/main" id="{86C281EB-6B3A-4B5A-7CEC-B3C681ACD304}"/>
                </a:ext>
              </a:extLst>
            </p:cNvPr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5531;p51">
              <a:extLst>
                <a:ext uri="{FF2B5EF4-FFF2-40B4-BE49-F238E27FC236}">
                  <a16:creationId xmlns:a16="http://schemas.microsoft.com/office/drawing/2014/main" id="{B2DBEE20-47D1-8C51-FA34-5029F8E477F9}"/>
                </a:ext>
              </a:extLst>
            </p:cNvPr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5532;p51">
              <a:extLst>
                <a:ext uri="{FF2B5EF4-FFF2-40B4-BE49-F238E27FC236}">
                  <a16:creationId xmlns:a16="http://schemas.microsoft.com/office/drawing/2014/main" id="{E0A19937-F9A7-6A27-C687-D4FDCCEE1CDF}"/>
                </a:ext>
              </a:extLst>
            </p:cNvPr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5533;p51">
              <a:extLst>
                <a:ext uri="{FF2B5EF4-FFF2-40B4-BE49-F238E27FC236}">
                  <a16:creationId xmlns:a16="http://schemas.microsoft.com/office/drawing/2014/main" id="{51E1F4DD-7932-F2F7-D989-69C2B98EF35B}"/>
                </a:ext>
              </a:extLst>
            </p:cNvPr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5534;p51">
              <a:extLst>
                <a:ext uri="{FF2B5EF4-FFF2-40B4-BE49-F238E27FC236}">
                  <a16:creationId xmlns:a16="http://schemas.microsoft.com/office/drawing/2014/main" id="{6BA7C610-44AD-3EBF-FB25-B3385A3C0293}"/>
                </a:ext>
              </a:extLst>
            </p:cNvPr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5535;p51">
              <a:extLst>
                <a:ext uri="{FF2B5EF4-FFF2-40B4-BE49-F238E27FC236}">
                  <a16:creationId xmlns:a16="http://schemas.microsoft.com/office/drawing/2014/main" id="{5C1DDED3-839E-A808-CF6D-11C7BE15F092}"/>
                </a:ext>
              </a:extLst>
            </p:cNvPr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5536;p51">
              <a:extLst>
                <a:ext uri="{FF2B5EF4-FFF2-40B4-BE49-F238E27FC236}">
                  <a16:creationId xmlns:a16="http://schemas.microsoft.com/office/drawing/2014/main" id="{38001D9E-9E63-6089-E82B-2CCFC9ACBE59}"/>
                </a:ext>
              </a:extLst>
            </p:cNvPr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5537;p51">
              <a:extLst>
                <a:ext uri="{FF2B5EF4-FFF2-40B4-BE49-F238E27FC236}">
                  <a16:creationId xmlns:a16="http://schemas.microsoft.com/office/drawing/2014/main" id="{9422FE4D-5D44-DBBF-EB14-DEC09CEAEFAE}"/>
                </a:ext>
              </a:extLst>
            </p:cNvPr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5538;p51">
              <a:extLst>
                <a:ext uri="{FF2B5EF4-FFF2-40B4-BE49-F238E27FC236}">
                  <a16:creationId xmlns:a16="http://schemas.microsoft.com/office/drawing/2014/main" id="{459DC455-3132-5285-F928-143403055F05}"/>
                </a:ext>
              </a:extLst>
            </p:cNvPr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5539;p51">
              <a:extLst>
                <a:ext uri="{FF2B5EF4-FFF2-40B4-BE49-F238E27FC236}">
                  <a16:creationId xmlns:a16="http://schemas.microsoft.com/office/drawing/2014/main" id="{68D8BADD-BEAB-B71D-958C-74D4A4E5D0BA}"/>
                </a:ext>
              </a:extLst>
            </p:cNvPr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5540;p51">
              <a:extLst>
                <a:ext uri="{FF2B5EF4-FFF2-40B4-BE49-F238E27FC236}">
                  <a16:creationId xmlns:a16="http://schemas.microsoft.com/office/drawing/2014/main" id="{866D19F8-213A-1003-2467-83309CF825D9}"/>
                </a:ext>
              </a:extLst>
            </p:cNvPr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5541;p51">
              <a:extLst>
                <a:ext uri="{FF2B5EF4-FFF2-40B4-BE49-F238E27FC236}">
                  <a16:creationId xmlns:a16="http://schemas.microsoft.com/office/drawing/2014/main" id="{7073D96D-8BF2-B1F3-3101-6B7CA6BB560B}"/>
                </a:ext>
              </a:extLst>
            </p:cNvPr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5542;p51">
              <a:extLst>
                <a:ext uri="{FF2B5EF4-FFF2-40B4-BE49-F238E27FC236}">
                  <a16:creationId xmlns:a16="http://schemas.microsoft.com/office/drawing/2014/main" id="{D8DAFF52-631D-E37C-860A-F54814ABBCB4}"/>
                </a:ext>
              </a:extLst>
            </p:cNvPr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5543;p51">
              <a:extLst>
                <a:ext uri="{FF2B5EF4-FFF2-40B4-BE49-F238E27FC236}">
                  <a16:creationId xmlns:a16="http://schemas.microsoft.com/office/drawing/2014/main" id="{4F27D09E-567D-2820-3B7F-A6E57E8A2F99}"/>
                </a:ext>
              </a:extLst>
            </p:cNvPr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5544;p51">
              <a:extLst>
                <a:ext uri="{FF2B5EF4-FFF2-40B4-BE49-F238E27FC236}">
                  <a16:creationId xmlns:a16="http://schemas.microsoft.com/office/drawing/2014/main" id="{4E53CE33-C711-A020-4790-C1023C59E8A2}"/>
                </a:ext>
              </a:extLst>
            </p:cNvPr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5545;p51">
              <a:extLst>
                <a:ext uri="{FF2B5EF4-FFF2-40B4-BE49-F238E27FC236}">
                  <a16:creationId xmlns:a16="http://schemas.microsoft.com/office/drawing/2014/main" id="{B496A91B-DAFA-F6E2-0B3B-3FB8859FFB07}"/>
                </a:ext>
              </a:extLst>
            </p:cNvPr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5546;p51">
              <a:extLst>
                <a:ext uri="{FF2B5EF4-FFF2-40B4-BE49-F238E27FC236}">
                  <a16:creationId xmlns:a16="http://schemas.microsoft.com/office/drawing/2014/main" id="{560A2707-6CE2-E133-C58A-5A428EE41777}"/>
                </a:ext>
              </a:extLst>
            </p:cNvPr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5547;p51">
              <a:extLst>
                <a:ext uri="{FF2B5EF4-FFF2-40B4-BE49-F238E27FC236}">
                  <a16:creationId xmlns:a16="http://schemas.microsoft.com/office/drawing/2014/main" id="{0B3870E1-EB23-D71C-BAF9-C77F3E5F8148}"/>
                </a:ext>
              </a:extLst>
            </p:cNvPr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5548;p51">
              <a:extLst>
                <a:ext uri="{FF2B5EF4-FFF2-40B4-BE49-F238E27FC236}">
                  <a16:creationId xmlns:a16="http://schemas.microsoft.com/office/drawing/2014/main" id="{193ED07B-B982-20A1-CDBC-6CA07761A9C1}"/>
                </a:ext>
              </a:extLst>
            </p:cNvPr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5549;p51">
              <a:extLst>
                <a:ext uri="{FF2B5EF4-FFF2-40B4-BE49-F238E27FC236}">
                  <a16:creationId xmlns:a16="http://schemas.microsoft.com/office/drawing/2014/main" id="{8FCB1625-C24E-20A2-D32F-7955B5DB9988}"/>
                </a:ext>
              </a:extLst>
            </p:cNvPr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5550;p51">
              <a:extLst>
                <a:ext uri="{FF2B5EF4-FFF2-40B4-BE49-F238E27FC236}">
                  <a16:creationId xmlns:a16="http://schemas.microsoft.com/office/drawing/2014/main" id="{74191B78-C23C-917D-0495-EDFC766BD6C7}"/>
                </a:ext>
              </a:extLst>
            </p:cNvPr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5551;p51">
              <a:extLst>
                <a:ext uri="{FF2B5EF4-FFF2-40B4-BE49-F238E27FC236}">
                  <a16:creationId xmlns:a16="http://schemas.microsoft.com/office/drawing/2014/main" id="{5B541522-94C7-8F22-B713-6E34CD50F28A}"/>
                </a:ext>
              </a:extLst>
            </p:cNvPr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5552;p51">
              <a:extLst>
                <a:ext uri="{FF2B5EF4-FFF2-40B4-BE49-F238E27FC236}">
                  <a16:creationId xmlns:a16="http://schemas.microsoft.com/office/drawing/2014/main" id="{DC0159F0-9262-BEA6-8478-ECC89F7DB5E0}"/>
                </a:ext>
              </a:extLst>
            </p:cNvPr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5553;p51">
              <a:extLst>
                <a:ext uri="{FF2B5EF4-FFF2-40B4-BE49-F238E27FC236}">
                  <a16:creationId xmlns:a16="http://schemas.microsoft.com/office/drawing/2014/main" id="{D2114622-83AA-C768-986E-B26C6AEF0CBC}"/>
                </a:ext>
              </a:extLst>
            </p:cNvPr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5554;p51">
              <a:extLst>
                <a:ext uri="{FF2B5EF4-FFF2-40B4-BE49-F238E27FC236}">
                  <a16:creationId xmlns:a16="http://schemas.microsoft.com/office/drawing/2014/main" id="{6CC2D7DA-79C7-7DCC-C5D8-589AF3D3E5C7}"/>
                </a:ext>
              </a:extLst>
            </p:cNvPr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5555;p51">
              <a:extLst>
                <a:ext uri="{FF2B5EF4-FFF2-40B4-BE49-F238E27FC236}">
                  <a16:creationId xmlns:a16="http://schemas.microsoft.com/office/drawing/2014/main" id="{7EDEEB4B-305B-E3DF-873F-600C6130499B}"/>
                </a:ext>
              </a:extLst>
            </p:cNvPr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5556;p51">
              <a:extLst>
                <a:ext uri="{FF2B5EF4-FFF2-40B4-BE49-F238E27FC236}">
                  <a16:creationId xmlns:a16="http://schemas.microsoft.com/office/drawing/2014/main" id="{8492C6E5-8314-DB8B-17D1-81FE0EE1A855}"/>
                </a:ext>
              </a:extLst>
            </p:cNvPr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5557;p51">
              <a:extLst>
                <a:ext uri="{FF2B5EF4-FFF2-40B4-BE49-F238E27FC236}">
                  <a16:creationId xmlns:a16="http://schemas.microsoft.com/office/drawing/2014/main" id="{76A81511-8A34-C198-853C-23FF3BEAD13F}"/>
                </a:ext>
              </a:extLst>
            </p:cNvPr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5558;p51">
              <a:extLst>
                <a:ext uri="{FF2B5EF4-FFF2-40B4-BE49-F238E27FC236}">
                  <a16:creationId xmlns:a16="http://schemas.microsoft.com/office/drawing/2014/main" id="{58CB6027-1227-BA65-5F9C-512D58DEE554}"/>
                </a:ext>
              </a:extLst>
            </p:cNvPr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5559;p51">
              <a:extLst>
                <a:ext uri="{FF2B5EF4-FFF2-40B4-BE49-F238E27FC236}">
                  <a16:creationId xmlns:a16="http://schemas.microsoft.com/office/drawing/2014/main" id="{6CF5D54E-FD04-DD34-A565-5E8F39813F03}"/>
                </a:ext>
              </a:extLst>
            </p:cNvPr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5560;p51">
              <a:extLst>
                <a:ext uri="{FF2B5EF4-FFF2-40B4-BE49-F238E27FC236}">
                  <a16:creationId xmlns:a16="http://schemas.microsoft.com/office/drawing/2014/main" id="{C62D022A-9682-0111-6353-9261E21DEEC0}"/>
                </a:ext>
              </a:extLst>
            </p:cNvPr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5561;p51">
              <a:extLst>
                <a:ext uri="{FF2B5EF4-FFF2-40B4-BE49-F238E27FC236}">
                  <a16:creationId xmlns:a16="http://schemas.microsoft.com/office/drawing/2014/main" id="{08A19466-03B6-B545-E77F-225B1A039EFB}"/>
                </a:ext>
              </a:extLst>
            </p:cNvPr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5562;p51">
              <a:extLst>
                <a:ext uri="{FF2B5EF4-FFF2-40B4-BE49-F238E27FC236}">
                  <a16:creationId xmlns:a16="http://schemas.microsoft.com/office/drawing/2014/main" id="{EBB02350-F307-1E1A-E537-26923C526DE8}"/>
                </a:ext>
              </a:extLst>
            </p:cNvPr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5563;p51">
              <a:extLst>
                <a:ext uri="{FF2B5EF4-FFF2-40B4-BE49-F238E27FC236}">
                  <a16:creationId xmlns:a16="http://schemas.microsoft.com/office/drawing/2014/main" id="{C635C7B0-AC70-81DA-D02B-697AEB9D822F}"/>
                </a:ext>
              </a:extLst>
            </p:cNvPr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5564;p51">
              <a:extLst>
                <a:ext uri="{FF2B5EF4-FFF2-40B4-BE49-F238E27FC236}">
                  <a16:creationId xmlns:a16="http://schemas.microsoft.com/office/drawing/2014/main" id="{43F6283C-AAB5-23BC-AE3B-F0F69A3805CF}"/>
                </a:ext>
              </a:extLst>
            </p:cNvPr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5565;p51">
              <a:extLst>
                <a:ext uri="{FF2B5EF4-FFF2-40B4-BE49-F238E27FC236}">
                  <a16:creationId xmlns:a16="http://schemas.microsoft.com/office/drawing/2014/main" id="{E1AB7943-838E-E13E-B227-BACA60E45A38}"/>
                </a:ext>
              </a:extLst>
            </p:cNvPr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5566;p51">
              <a:extLst>
                <a:ext uri="{FF2B5EF4-FFF2-40B4-BE49-F238E27FC236}">
                  <a16:creationId xmlns:a16="http://schemas.microsoft.com/office/drawing/2014/main" id="{94E35264-6901-3F3E-B2DB-BA95974194B8}"/>
                </a:ext>
              </a:extLst>
            </p:cNvPr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5567;p51">
              <a:extLst>
                <a:ext uri="{FF2B5EF4-FFF2-40B4-BE49-F238E27FC236}">
                  <a16:creationId xmlns:a16="http://schemas.microsoft.com/office/drawing/2014/main" id="{9D43DBB5-CC10-C9DA-C06A-730C2890F8A7}"/>
                </a:ext>
              </a:extLst>
            </p:cNvPr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5568;p51">
              <a:extLst>
                <a:ext uri="{FF2B5EF4-FFF2-40B4-BE49-F238E27FC236}">
                  <a16:creationId xmlns:a16="http://schemas.microsoft.com/office/drawing/2014/main" id="{3380B5EE-7BD4-82DE-338A-0BA33415C2C2}"/>
                </a:ext>
              </a:extLst>
            </p:cNvPr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5569;p51">
              <a:extLst>
                <a:ext uri="{FF2B5EF4-FFF2-40B4-BE49-F238E27FC236}">
                  <a16:creationId xmlns:a16="http://schemas.microsoft.com/office/drawing/2014/main" id="{BC73C46E-5422-3E74-68ED-175A36E4757E}"/>
                </a:ext>
              </a:extLst>
            </p:cNvPr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5570;p51">
              <a:extLst>
                <a:ext uri="{FF2B5EF4-FFF2-40B4-BE49-F238E27FC236}">
                  <a16:creationId xmlns:a16="http://schemas.microsoft.com/office/drawing/2014/main" id="{7C22D0AD-B33E-6106-AC5F-07A1C8209105}"/>
                </a:ext>
              </a:extLst>
            </p:cNvPr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5571;p51">
              <a:extLst>
                <a:ext uri="{FF2B5EF4-FFF2-40B4-BE49-F238E27FC236}">
                  <a16:creationId xmlns:a16="http://schemas.microsoft.com/office/drawing/2014/main" id="{AA32E3D8-D2C1-7E19-9136-FE66038D41E3}"/>
                </a:ext>
              </a:extLst>
            </p:cNvPr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5572;p51">
              <a:extLst>
                <a:ext uri="{FF2B5EF4-FFF2-40B4-BE49-F238E27FC236}">
                  <a16:creationId xmlns:a16="http://schemas.microsoft.com/office/drawing/2014/main" id="{7ADBDEA9-23C1-5ADC-6266-C62AA3679890}"/>
                </a:ext>
              </a:extLst>
            </p:cNvPr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5573;p51">
              <a:extLst>
                <a:ext uri="{FF2B5EF4-FFF2-40B4-BE49-F238E27FC236}">
                  <a16:creationId xmlns:a16="http://schemas.microsoft.com/office/drawing/2014/main" id="{C199FDF1-A4AD-3FF4-7FB3-78B8F759DF72}"/>
                </a:ext>
              </a:extLst>
            </p:cNvPr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5574;p51">
              <a:extLst>
                <a:ext uri="{FF2B5EF4-FFF2-40B4-BE49-F238E27FC236}">
                  <a16:creationId xmlns:a16="http://schemas.microsoft.com/office/drawing/2014/main" id="{4FAC196C-7E1E-FB84-2555-D36FEDA08D22}"/>
                </a:ext>
              </a:extLst>
            </p:cNvPr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5575;p51">
              <a:extLst>
                <a:ext uri="{FF2B5EF4-FFF2-40B4-BE49-F238E27FC236}">
                  <a16:creationId xmlns:a16="http://schemas.microsoft.com/office/drawing/2014/main" id="{1EB4A963-AD10-DFE0-F624-D7F5D364D9C2}"/>
                </a:ext>
              </a:extLst>
            </p:cNvPr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5576;p51">
              <a:extLst>
                <a:ext uri="{FF2B5EF4-FFF2-40B4-BE49-F238E27FC236}">
                  <a16:creationId xmlns:a16="http://schemas.microsoft.com/office/drawing/2014/main" id="{99955D34-CD58-10E0-3332-B5A32A93BE85}"/>
                </a:ext>
              </a:extLst>
            </p:cNvPr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5577;p51">
              <a:extLst>
                <a:ext uri="{FF2B5EF4-FFF2-40B4-BE49-F238E27FC236}">
                  <a16:creationId xmlns:a16="http://schemas.microsoft.com/office/drawing/2014/main" id="{87A32578-1561-0407-8F77-561D167314BC}"/>
                </a:ext>
              </a:extLst>
            </p:cNvPr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5578;p51">
              <a:extLst>
                <a:ext uri="{FF2B5EF4-FFF2-40B4-BE49-F238E27FC236}">
                  <a16:creationId xmlns:a16="http://schemas.microsoft.com/office/drawing/2014/main" id="{F41AFE12-5B3D-43A7-2CDB-8AD2E0524B69}"/>
                </a:ext>
              </a:extLst>
            </p:cNvPr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5579;p51">
              <a:extLst>
                <a:ext uri="{FF2B5EF4-FFF2-40B4-BE49-F238E27FC236}">
                  <a16:creationId xmlns:a16="http://schemas.microsoft.com/office/drawing/2014/main" id="{138CD6C7-035B-B108-BEE8-47D9EDA88D1D}"/>
                </a:ext>
              </a:extLst>
            </p:cNvPr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5580;p51">
              <a:extLst>
                <a:ext uri="{FF2B5EF4-FFF2-40B4-BE49-F238E27FC236}">
                  <a16:creationId xmlns:a16="http://schemas.microsoft.com/office/drawing/2014/main" id="{10464D7A-37EC-B05E-15F4-17EA85B9BAA5}"/>
                </a:ext>
              </a:extLst>
            </p:cNvPr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5581;p51">
              <a:extLst>
                <a:ext uri="{FF2B5EF4-FFF2-40B4-BE49-F238E27FC236}">
                  <a16:creationId xmlns:a16="http://schemas.microsoft.com/office/drawing/2014/main" id="{8FE72D47-C082-EF6A-723F-340DE9538E13}"/>
                </a:ext>
              </a:extLst>
            </p:cNvPr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5582;p51">
              <a:extLst>
                <a:ext uri="{FF2B5EF4-FFF2-40B4-BE49-F238E27FC236}">
                  <a16:creationId xmlns:a16="http://schemas.microsoft.com/office/drawing/2014/main" id="{1A1E9ADB-11DC-90B4-EB8C-639CCB49DEB9}"/>
                </a:ext>
              </a:extLst>
            </p:cNvPr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5583;p51">
              <a:extLst>
                <a:ext uri="{FF2B5EF4-FFF2-40B4-BE49-F238E27FC236}">
                  <a16:creationId xmlns:a16="http://schemas.microsoft.com/office/drawing/2014/main" id="{FCC5C1E5-FB51-F83E-0C08-A6317AD6E584}"/>
                </a:ext>
              </a:extLst>
            </p:cNvPr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5584;p51">
              <a:extLst>
                <a:ext uri="{FF2B5EF4-FFF2-40B4-BE49-F238E27FC236}">
                  <a16:creationId xmlns:a16="http://schemas.microsoft.com/office/drawing/2014/main" id="{2FFA5FAE-B50B-A6B3-BA00-3544C4BD1879}"/>
                </a:ext>
              </a:extLst>
            </p:cNvPr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5585;p51">
              <a:extLst>
                <a:ext uri="{FF2B5EF4-FFF2-40B4-BE49-F238E27FC236}">
                  <a16:creationId xmlns:a16="http://schemas.microsoft.com/office/drawing/2014/main" id="{CEB5E747-5FBF-0432-DEE8-69C98C7CBF78}"/>
                </a:ext>
              </a:extLst>
            </p:cNvPr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5586;p51">
              <a:extLst>
                <a:ext uri="{FF2B5EF4-FFF2-40B4-BE49-F238E27FC236}">
                  <a16:creationId xmlns:a16="http://schemas.microsoft.com/office/drawing/2014/main" id="{B82F0555-87CD-FD3C-02EC-3B22D46A7727}"/>
                </a:ext>
              </a:extLst>
            </p:cNvPr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5587;p51">
              <a:extLst>
                <a:ext uri="{FF2B5EF4-FFF2-40B4-BE49-F238E27FC236}">
                  <a16:creationId xmlns:a16="http://schemas.microsoft.com/office/drawing/2014/main" id="{9437996B-C0DC-FEA2-92CF-8BF3CE552C42}"/>
                </a:ext>
              </a:extLst>
            </p:cNvPr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5588;p51">
              <a:extLst>
                <a:ext uri="{FF2B5EF4-FFF2-40B4-BE49-F238E27FC236}">
                  <a16:creationId xmlns:a16="http://schemas.microsoft.com/office/drawing/2014/main" id="{1A0B5743-1820-9FF9-1702-60C740529D73}"/>
                </a:ext>
              </a:extLst>
            </p:cNvPr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5589;p51">
              <a:extLst>
                <a:ext uri="{FF2B5EF4-FFF2-40B4-BE49-F238E27FC236}">
                  <a16:creationId xmlns:a16="http://schemas.microsoft.com/office/drawing/2014/main" id="{C9A865B7-7ECE-6ED5-9D45-EA5C1C06BD32}"/>
                </a:ext>
              </a:extLst>
            </p:cNvPr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5590;p51">
              <a:extLst>
                <a:ext uri="{FF2B5EF4-FFF2-40B4-BE49-F238E27FC236}">
                  <a16:creationId xmlns:a16="http://schemas.microsoft.com/office/drawing/2014/main" id="{46A7D26D-9D45-9E77-3867-B5D76DD57DB5}"/>
                </a:ext>
              </a:extLst>
            </p:cNvPr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5591;p51">
              <a:extLst>
                <a:ext uri="{FF2B5EF4-FFF2-40B4-BE49-F238E27FC236}">
                  <a16:creationId xmlns:a16="http://schemas.microsoft.com/office/drawing/2014/main" id="{6D5F786F-5CDE-11F4-23EE-B4E8E8B1F19A}"/>
                </a:ext>
              </a:extLst>
            </p:cNvPr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5592;p51">
              <a:extLst>
                <a:ext uri="{FF2B5EF4-FFF2-40B4-BE49-F238E27FC236}">
                  <a16:creationId xmlns:a16="http://schemas.microsoft.com/office/drawing/2014/main" id="{76868196-2C2F-5A1E-EC4D-CE35F726E905}"/>
                </a:ext>
              </a:extLst>
            </p:cNvPr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5593;p51">
              <a:extLst>
                <a:ext uri="{FF2B5EF4-FFF2-40B4-BE49-F238E27FC236}">
                  <a16:creationId xmlns:a16="http://schemas.microsoft.com/office/drawing/2014/main" id="{C1A3D38F-3E67-18E9-BC66-4F7F510B91A3}"/>
                </a:ext>
              </a:extLst>
            </p:cNvPr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5594;p51">
              <a:extLst>
                <a:ext uri="{FF2B5EF4-FFF2-40B4-BE49-F238E27FC236}">
                  <a16:creationId xmlns:a16="http://schemas.microsoft.com/office/drawing/2014/main" id="{F577FB49-AE83-0A3D-C1C8-9FE7FE7E9E69}"/>
                </a:ext>
              </a:extLst>
            </p:cNvPr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5595;p51">
              <a:extLst>
                <a:ext uri="{FF2B5EF4-FFF2-40B4-BE49-F238E27FC236}">
                  <a16:creationId xmlns:a16="http://schemas.microsoft.com/office/drawing/2014/main" id="{2C913864-874A-5D26-F27D-014FEB0164A1}"/>
                </a:ext>
              </a:extLst>
            </p:cNvPr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5596;p51">
              <a:extLst>
                <a:ext uri="{FF2B5EF4-FFF2-40B4-BE49-F238E27FC236}">
                  <a16:creationId xmlns:a16="http://schemas.microsoft.com/office/drawing/2014/main" id="{BD1B90E0-196F-CF01-CEE7-8BBE2E0BF342}"/>
                </a:ext>
              </a:extLst>
            </p:cNvPr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5597;p51">
              <a:extLst>
                <a:ext uri="{FF2B5EF4-FFF2-40B4-BE49-F238E27FC236}">
                  <a16:creationId xmlns:a16="http://schemas.microsoft.com/office/drawing/2014/main" id="{EEC464E0-FA8F-5181-A084-B4281F5E2E2F}"/>
                </a:ext>
              </a:extLst>
            </p:cNvPr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5598;p51">
              <a:extLst>
                <a:ext uri="{FF2B5EF4-FFF2-40B4-BE49-F238E27FC236}">
                  <a16:creationId xmlns:a16="http://schemas.microsoft.com/office/drawing/2014/main" id="{07D826F1-62F6-8DB7-5FD4-51FF81C27B3A}"/>
                </a:ext>
              </a:extLst>
            </p:cNvPr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5599;p51">
              <a:extLst>
                <a:ext uri="{FF2B5EF4-FFF2-40B4-BE49-F238E27FC236}">
                  <a16:creationId xmlns:a16="http://schemas.microsoft.com/office/drawing/2014/main" id="{B3578805-8904-DA77-A96F-FAB045EBB7C3}"/>
                </a:ext>
              </a:extLst>
            </p:cNvPr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5600;p51">
              <a:extLst>
                <a:ext uri="{FF2B5EF4-FFF2-40B4-BE49-F238E27FC236}">
                  <a16:creationId xmlns:a16="http://schemas.microsoft.com/office/drawing/2014/main" id="{163C9763-BF1E-2369-1E7E-51E25F2C9859}"/>
                </a:ext>
              </a:extLst>
            </p:cNvPr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5601;p51">
              <a:extLst>
                <a:ext uri="{FF2B5EF4-FFF2-40B4-BE49-F238E27FC236}">
                  <a16:creationId xmlns:a16="http://schemas.microsoft.com/office/drawing/2014/main" id="{C3161FDC-B268-A5D5-858E-86E8399272C8}"/>
                </a:ext>
              </a:extLst>
            </p:cNvPr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5602;p51">
              <a:extLst>
                <a:ext uri="{FF2B5EF4-FFF2-40B4-BE49-F238E27FC236}">
                  <a16:creationId xmlns:a16="http://schemas.microsoft.com/office/drawing/2014/main" id="{A4B70233-D60F-945F-BDBE-92DD5D8A9EB4}"/>
                </a:ext>
              </a:extLst>
            </p:cNvPr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5603;p51">
              <a:extLst>
                <a:ext uri="{FF2B5EF4-FFF2-40B4-BE49-F238E27FC236}">
                  <a16:creationId xmlns:a16="http://schemas.microsoft.com/office/drawing/2014/main" id="{67DAD077-6EE2-CF42-6E82-D90CFE2C7F17}"/>
                </a:ext>
              </a:extLst>
            </p:cNvPr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5604;p51">
              <a:extLst>
                <a:ext uri="{FF2B5EF4-FFF2-40B4-BE49-F238E27FC236}">
                  <a16:creationId xmlns:a16="http://schemas.microsoft.com/office/drawing/2014/main" id="{C79A6B57-B0BA-922A-2641-2F67C217A98B}"/>
                </a:ext>
              </a:extLst>
            </p:cNvPr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5605;p51">
              <a:extLst>
                <a:ext uri="{FF2B5EF4-FFF2-40B4-BE49-F238E27FC236}">
                  <a16:creationId xmlns:a16="http://schemas.microsoft.com/office/drawing/2014/main" id="{C8D234B2-2C68-5A97-48E1-6EED3E8724B2}"/>
                </a:ext>
              </a:extLst>
            </p:cNvPr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5606;p51">
              <a:extLst>
                <a:ext uri="{FF2B5EF4-FFF2-40B4-BE49-F238E27FC236}">
                  <a16:creationId xmlns:a16="http://schemas.microsoft.com/office/drawing/2014/main" id="{40BC58E7-49AE-051E-5CBD-DC53EEF77D12}"/>
                </a:ext>
              </a:extLst>
            </p:cNvPr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5607;p51">
              <a:extLst>
                <a:ext uri="{FF2B5EF4-FFF2-40B4-BE49-F238E27FC236}">
                  <a16:creationId xmlns:a16="http://schemas.microsoft.com/office/drawing/2014/main" id="{62693BD7-88F0-4F10-7E29-9DBB6A16CC72}"/>
                </a:ext>
              </a:extLst>
            </p:cNvPr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5608;p51">
              <a:extLst>
                <a:ext uri="{FF2B5EF4-FFF2-40B4-BE49-F238E27FC236}">
                  <a16:creationId xmlns:a16="http://schemas.microsoft.com/office/drawing/2014/main" id="{26E1CD80-7D63-8CAE-8320-E351AC0FC4B7}"/>
                </a:ext>
              </a:extLst>
            </p:cNvPr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5609;p51">
              <a:extLst>
                <a:ext uri="{FF2B5EF4-FFF2-40B4-BE49-F238E27FC236}">
                  <a16:creationId xmlns:a16="http://schemas.microsoft.com/office/drawing/2014/main" id="{82525181-1A06-71F4-099C-E0B7CA75ACFF}"/>
                </a:ext>
              </a:extLst>
            </p:cNvPr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5610;p51">
              <a:extLst>
                <a:ext uri="{FF2B5EF4-FFF2-40B4-BE49-F238E27FC236}">
                  <a16:creationId xmlns:a16="http://schemas.microsoft.com/office/drawing/2014/main" id="{069FCE0C-493B-73D4-A5ED-81D2E995F533}"/>
                </a:ext>
              </a:extLst>
            </p:cNvPr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5611;p51">
              <a:extLst>
                <a:ext uri="{FF2B5EF4-FFF2-40B4-BE49-F238E27FC236}">
                  <a16:creationId xmlns:a16="http://schemas.microsoft.com/office/drawing/2014/main" id="{996B035F-42E0-1E5E-8A9B-127BD998011F}"/>
                </a:ext>
              </a:extLst>
            </p:cNvPr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612;p51">
              <a:extLst>
                <a:ext uri="{FF2B5EF4-FFF2-40B4-BE49-F238E27FC236}">
                  <a16:creationId xmlns:a16="http://schemas.microsoft.com/office/drawing/2014/main" id="{F184C892-E416-CCC3-F157-62732AAE8CC6}"/>
                </a:ext>
              </a:extLst>
            </p:cNvPr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613;p51">
              <a:extLst>
                <a:ext uri="{FF2B5EF4-FFF2-40B4-BE49-F238E27FC236}">
                  <a16:creationId xmlns:a16="http://schemas.microsoft.com/office/drawing/2014/main" id="{5E48FB28-B0E5-1EED-21D9-501498C6AAFE}"/>
                </a:ext>
              </a:extLst>
            </p:cNvPr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5614;p51">
              <a:extLst>
                <a:ext uri="{FF2B5EF4-FFF2-40B4-BE49-F238E27FC236}">
                  <a16:creationId xmlns:a16="http://schemas.microsoft.com/office/drawing/2014/main" id="{708BAD6F-6ACE-8279-51BB-25079881EDFC}"/>
                </a:ext>
              </a:extLst>
            </p:cNvPr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615;p51">
              <a:extLst>
                <a:ext uri="{FF2B5EF4-FFF2-40B4-BE49-F238E27FC236}">
                  <a16:creationId xmlns:a16="http://schemas.microsoft.com/office/drawing/2014/main" id="{E02704CC-8279-42EA-F951-DF27CE788E56}"/>
                </a:ext>
              </a:extLst>
            </p:cNvPr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5616;p51">
              <a:extLst>
                <a:ext uri="{FF2B5EF4-FFF2-40B4-BE49-F238E27FC236}">
                  <a16:creationId xmlns:a16="http://schemas.microsoft.com/office/drawing/2014/main" id="{51850B1E-82BF-54FE-058F-B8FAAF375114}"/>
                </a:ext>
              </a:extLst>
            </p:cNvPr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617;p51">
              <a:extLst>
                <a:ext uri="{FF2B5EF4-FFF2-40B4-BE49-F238E27FC236}">
                  <a16:creationId xmlns:a16="http://schemas.microsoft.com/office/drawing/2014/main" id="{565898E8-FCF1-2DCD-DE50-8E58A8754BCB}"/>
                </a:ext>
              </a:extLst>
            </p:cNvPr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5618;p51">
              <a:extLst>
                <a:ext uri="{FF2B5EF4-FFF2-40B4-BE49-F238E27FC236}">
                  <a16:creationId xmlns:a16="http://schemas.microsoft.com/office/drawing/2014/main" id="{3940183D-6D68-2E6B-014B-8C8713198CC4}"/>
                </a:ext>
              </a:extLst>
            </p:cNvPr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619;p51">
              <a:extLst>
                <a:ext uri="{FF2B5EF4-FFF2-40B4-BE49-F238E27FC236}">
                  <a16:creationId xmlns:a16="http://schemas.microsoft.com/office/drawing/2014/main" id="{EF0C2B2C-4D8D-652B-6506-F02CDA0C23EE}"/>
                </a:ext>
              </a:extLst>
            </p:cNvPr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5620;p51">
              <a:extLst>
                <a:ext uri="{FF2B5EF4-FFF2-40B4-BE49-F238E27FC236}">
                  <a16:creationId xmlns:a16="http://schemas.microsoft.com/office/drawing/2014/main" id="{023A6F27-CDA0-EB24-D27E-654DF2C08E53}"/>
                </a:ext>
              </a:extLst>
            </p:cNvPr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621;p51">
              <a:extLst>
                <a:ext uri="{FF2B5EF4-FFF2-40B4-BE49-F238E27FC236}">
                  <a16:creationId xmlns:a16="http://schemas.microsoft.com/office/drawing/2014/main" id="{EE694FD7-6387-60C9-33EB-F27F3FAAC079}"/>
                </a:ext>
              </a:extLst>
            </p:cNvPr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622;p51">
              <a:extLst>
                <a:ext uri="{FF2B5EF4-FFF2-40B4-BE49-F238E27FC236}">
                  <a16:creationId xmlns:a16="http://schemas.microsoft.com/office/drawing/2014/main" id="{92C6FD80-0597-CF28-0C6C-6D0A0E432816}"/>
                </a:ext>
              </a:extLst>
            </p:cNvPr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623;p51">
              <a:extLst>
                <a:ext uri="{FF2B5EF4-FFF2-40B4-BE49-F238E27FC236}">
                  <a16:creationId xmlns:a16="http://schemas.microsoft.com/office/drawing/2014/main" id="{F8CF1084-DBAD-89AA-F129-220E78528236}"/>
                </a:ext>
              </a:extLst>
            </p:cNvPr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624;p51">
              <a:extLst>
                <a:ext uri="{FF2B5EF4-FFF2-40B4-BE49-F238E27FC236}">
                  <a16:creationId xmlns:a16="http://schemas.microsoft.com/office/drawing/2014/main" id="{788B6C04-7FEF-A706-7241-CD5A66E4E5AD}"/>
                </a:ext>
              </a:extLst>
            </p:cNvPr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625;p51">
              <a:extLst>
                <a:ext uri="{FF2B5EF4-FFF2-40B4-BE49-F238E27FC236}">
                  <a16:creationId xmlns:a16="http://schemas.microsoft.com/office/drawing/2014/main" id="{6F1841EF-B880-A05D-EA06-ED768D47E232}"/>
                </a:ext>
              </a:extLst>
            </p:cNvPr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626;p51">
              <a:extLst>
                <a:ext uri="{FF2B5EF4-FFF2-40B4-BE49-F238E27FC236}">
                  <a16:creationId xmlns:a16="http://schemas.microsoft.com/office/drawing/2014/main" id="{68DD3507-F633-6296-9765-103E43F1115F}"/>
                </a:ext>
              </a:extLst>
            </p:cNvPr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627;p51">
              <a:extLst>
                <a:ext uri="{FF2B5EF4-FFF2-40B4-BE49-F238E27FC236}">
                  <a16:creationId xmlns:a16="http://schemas.microsoft.com/office/drawing/2014/main" id="{5131FF25-F030-EC56-5F5E-6A67EDF5FB66}"/>
                </a:ext>
              </a:extLst>
            </p:cNvPr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628;p51">
              <a:extLst>
                <a:ext uri="{FF2B5EF4-FFF2-40B4-BE49-F238E27FC236}">
                  <a16:creationId xmlns:a16="http://schemas.microsoft.com/office/drawing/2014/main" id="{B853E99E-1DB6-3B48-110D-5EB4BA525EF3}"/>
                </a:ext>
              </a:extLst>
            </p:cNvPr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629;p51">
              <a:extLst>
                <a:ext uri="{FF2B5EF4-FFF2-40B4-BE49-F238E27FC236}">
                  <a16:creationId xmlns:a16="http://schemas.microsoft.com/office/drawing/2014/main" id="{05516784-457E-80B5-4C5E-CE7749FCAD65}"/>
                </a:ext>
              </a:extLst>
            </p:cNvPr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630;p51">
              <a:extLst>
                <a:ext uri="{FF2B5EF4-FFF2-40B4-BE49-F238E27FC236}">
                  <a16:creationId xmlns:a16="http://schemas.microsoft.com/office/drawing/2014/main" id="{B3AC6105-8A46-5F28-232F-F6F90542F4CB}"/>
                </a:ext>
              </a:extLst>
            </p:cNvPr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631;p51">
              <a:extLst>
                <a:ext uri="{FF2B5EF4-FFF2-40B4-BE49-F238E27FC236}">
                  <a16:creationId xmlns:a16="http://schemas.microsoft.com/office/drawing/2014/main" id="{105018DC-AB7B-D5C4-3089-43A0065FF78F}"/>
                </a:ext>
              </a:extLst>
            </p:cNvPr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632;p51">
              <a:extLst>
                <a:ext uri="{FF2B5EF4-FFF2-40B4-BE49-F238E27FC236}">
                  <a16:creationId xmlns:a16="http://schemas.microsoft.com/office/drawing/2014/main" id="{12135C4D-4704-4776-E621-B8237C5D20CF}"/>
                </a:ext>
              </a:extLst>
            </p:cNvPr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633;p51">
              <a:extLst>
                <a:ext uri="{FF2B5EF4-FFF2-40B4-BE49-F238E27FC236}">
                  <a16:creationId xmlns:a16="http://schemas.microsoft.com/office/drawing/2014/main" id="{49C85154-1A7A-EA1A-E0CF-AE8EDDF88B04}"/>
                </a:ext>
              </a:extLst>
            </p:cNvPr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634;p51">
              <a:extLst>
                <a:ext uri="{FF2B5EF4-FFF2-40B4-BE49-F238E27FC236}">
                  <a16:creationId xmlns:a16="http://schemas.microsoft.com/office/drawing/2014/main" id="{D8D1B6D0-B6EB-99BC-9A05-F9F3E54FAFA5}"/>
                </a:ext>
              </a:extLst>
            </p:cNvPr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635;p51">
              <a:extLst>
                <a:ext uri="{FF2B5EF4-FFF2-40B4-BE49-F238E27FC236}">
                  <a16:creationId xmlns:a16="http://schemas.microsoft.com/office/drawing/2014/main" id="{87460C3B-92A1-8575-62B3-8897B14F6009}"/>
                </a:ext>
              </a:extLst>
            </p:cNvPr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636;p51">
              <a:extLst>
                <a:ext uri="{FF2B5EF4-FFF2-40B4-BE49-F238E27FC236}">
                  <a16:creationId xmlns:a16="http://schemas.microsoft.com/office/drawing/2014/main" id="{34C5D3B7-E977-3B52-E7AB-6F5B3219DD29}"/>
                </a:ext>
              </a:extLst>
            </p:cNvPr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637;p51">
              <a:extLst>
                <a:ext uri="{FF2B5EF4-FFF2-40B4-BE49-F238E27FC236}">
                  <a16:creationId xmlns:a16="http://schemas.microsoft.com/office/drawing/2014/main" id="{CB8F49D7-FFBD-D69B-304F-AC1E7456F5C6}"/>
                </a:ext>
              </a:extLst>
            </p:cNvPr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638;p51">
              <a:extLst>
                <a:ext uri="{FF2B5EF4-FFF2-40B4-BE49-F238E27FC236}">
                  <a16:creationId xmlns:a16="http://schemas.microsoft.com/office/drawing/2014/main" id="{A422E41F-44B9-2640-5A37-08564C93FBD7}"/>
                </a:ext>
              </a:extLst>
            </p:cNvPr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639;p51">
              <a:extLst>
                <a:ext uri="{FF2B5EF4-FFF2-40B4-BE49-F238E27FC236}">
                  <a16:creationId xmlns:a16="http://schemas.microsoft.com/office/drawing/2014/main" id="{8A7F7D80-8100-2863-C928-2D06C06CFEDD}"/>
                </a:ext>
              </a:extLst>
            </p:cNvPr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640;p51">
              <a:extLst>
                <a:ext uri="{FF2B5EF4-FFF2-40B4-BE49-F238E27FC236}">
                  <a16:creationId xmlns:a16="http://schemas.microsoft.com/office/drawing/2014/main" id="{AABCE418-6566-4B54-E045-E28D1A1DB65B}"/>
                </a:ext>
              </a:extLst>
            </p:cNvPr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641;p51">
              <a:extLst>
                <a:ext uri="{FF2B5EF4-FFF2-40B4-BE49-F238E27FC236}">
                  <a16:creationId xmlns:a16="http://schemas.microsoft.com/office/drawing/2014/main" id="{6008B245-66D5-E5EB-57FE-037413917992}"/>
                </a:ext>
              </a:extLst>
            </p:cNvPr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642;p51">
              <a:extLst>
                <a:ext uri="{FF2B5EF4-FFF2-40B4-BE49-F238E27FC236}">
                  <a16:creationId xmlns:a16="http://schemas.microsoft.com/office/drawing/2014/main" id="{C8AACD61-4D87-84AF-2D1F-CCE87FF38C5C}"/>
                </a:ext>
              </a:extLst>
            </p:cNvPr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643;p51">
              <a:extLst>
                <a:ext uri="{FF2B5EF4-FFF2-40B4-BE49-F238E27FC236}">
                  <a16:creationId xmlns:a16="http://schemas.microsoft.com/office/drawing/2014/main" id="{13FA33A1-070C-9CE0-67BC-0725AB81F04D}"/>
                </a:ext>
              </a:extLst>
            </p:cNvPr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5644;p51">
              <a:extLst>
                <a:ext uri="{FF2B5EF4-FFF2-40B4-BE49-F238E27FC236}">
                  <a16:creationId xmlns:a16="http://schemas.microsoft.com/office/drawing/2014/main" id="{48FA9E3F-E534-9DF6-3D48-2FFE0E5CBA0B}"/>
                </a:ext>
              </a:extLst>
            </p:cNvPr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5645;p51">
              <a:extLst>
                <a:ext uri="{FF2B5EF4-FFF2-40B4-BE49-F238E27FC236}">
                  <a16:creationId xmlns:a16="http://schemas.microsoft.com/office/drawing/2014/main" id="{523ED8A6-953F-A398-0E09-B75644E8CD39}"/>
                </a:ext>
              </a:extLst>
            </p:cNvPr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5646;p51">
              <a:extLst>
                <a:ext uri="{FF2B5EF4-FFF2-40B4-BE49-F238E27FC236}">
                  <a16:creationId xmlns:a16="http://schemas.microsoft.com/office/drawing/2014/main" id="{96A1393F-5445-A221-C998-7F817AF00309}"/>
                </a:ext>
              </a:extLst>
            </p:cNvPr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5647;p51">
              <a:extLst>
                <a:ext uri="{FF2B5EF4-FFF2-40B4-BE49-F238E27FC236}">
                  <a16:creationId xmlns:a16="http://schemas.microsoft.com/office/drawing/2014/main" id="{61695E27-5AF7-AC03-987F-10CD9F9C6155}"/>
                </a:ext>
              </a:extLst>
            </p:cNvPr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5648;p51">
              <a:extLst>
                <a:ext uri="{FF2B5EF4-FFF2-40B4-BE49-F238E27FC236}">
                  <a16:creationId xmlns:a16="http://schemas.microsoft.com/office/drawing/2014/main" id="{F334820A-817B-F56B-ED15-53957AD8DFDE}"/>
                </a:ext>
              </a:extLst>
            </p:cNvPr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5649;p51">
              <a:extLst>
                <a:ext uri="{FF2B5EF4-FFF2-40B4-BE49-F238E27FC236}">
                  <a16:creationId xmlns:a16="http://schemas.microsoft.com/office/drawing/2014/main" id="{27B58824-7A84-3EDB-5435-620B08541E15}"/>
                </a:ext>
              </a:extLst>
            </p:cNvPr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5650;p51">
              <a:extLst>
                <a:ext uri="{FF2B5EF4-FFF2-40B4-BE49-F238E27FC236}">
                  <a16:creationId xmlns:a16="http://schemas.microsoft.com/office/drawing/2014/main" id="{7A457931-D956-C55A-A969-E51F7A421C5D}"/>
                </a:ext>
              </a:extLst>
            </p:cNvPr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5651;p51">
              <a:extLst>
                <a:ext uri="{FF2B5EF4-FFF2-40B4-BE49-F238E27FC236}">
                  <a16:creationId xmlns:a16="http://schemas.microsoft.com/office/drawing/2014/main" id="{C69F428C-7099-7807-FCA4-C70388053E11}"/>
                </a:ext>
              </a:extLst>
            </p:cNvPr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5652;p51">
              <a:extLst>
                <a:ext uri="{FF2B5EF4-FFF2-40B4-BE49-F238E27FC236}">
                  <a16:creationId xmlns:a16="http://schemas.microsoft.com/office/drawing/2014/main" id="{17A54080-E8DC-E781-02DE-E2BEEFBCE59A}"/>
                </a:ext>
              </a:extLst>
            </p:cNvPr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5653;p51">
              <a:extLst>
                <a:ext uri="{FF2B5EF4-FFF2-40B4-BE49-F238E27FC236}">
                  <a16:creationId xmlns:a16="http://schemas.microsoft.com/office/drawing/2014/main" id="{A575750F-CD68-83F8-F85E-A975C082BBC7}"/>
                </a:ext>
              </a:extLst>
            </p:cNvPr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5654;p51">
              <a:extLst>
                <a:ext uri="{FF2B5EF4-FFF2-40B4-BE49-F238E27FC236}">
                  <a16:creationId xmlns:a16="http://schemas.microsoft.com/office/drawing/2014/main" id="{12D558B7-C574-4A49-FE93-6C138DB17394}"/>
                </a:ext>
              </a:extLst>
            </p:cNvPr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5655;p51">
              <a:extLst>
                <a:ext uri="{FF2B5EF4-FFF2-40B4-BE49-F238E27FC236}">
                  <a16:creationId xmlns:a16="http://schemas.microsoft.com/office/drawing/2014/main" id="{3AE66CE9-6531-2580-507E-6F302B40096B}"/>
                </a:ext>
              </a:extLst>
            </p:cNvPr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5656;p51">
              <a:extLst>
                <a:ext uri="{FF2B5EF4-FFF2-40B4-BE49-F238E27FC236}">
                  <a16:creationId xmlns:a16="http://schemas.microsoft.com/office/drawing/2014/main" id="{EDFC60B4-7377-5278-1F89-267CA728CA63}"/>
                </a:ext>
              </a:extLst>
            </p:cNvPr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5657;p51">
              <a:extLst>
                <a:ext uri="{FF2B5EF4-FFF2-40B4-BE49-F238E27FC236}">
                  <a16:creationId xmlns:a16="http://schemas.microsoft.com/office/drawing/2014/main" id="{9DF9C90B-59B0-F6C3-D9FE-344A9015403B}"/>
                </a:ext>
              </a:extLst>
            </p:cNvPr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5658;p51">
              <a:extLst>
                <a:ext uri="{FF2B5EF4-FFF2-40B4-BE49-F238E27FC236}">
                  <a16:creationId xmlns:a16="http://schemas.microsoft.com/office/drawing/2014/main" id="{96AC4DCC-027A-60D0-B9CC-4F33D92504EC}"/>
                </a:ext>
              </a:extLst>
            </p:cNvPr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5659;p51">
              <a:extLst>
                <a:ext uri="{FF2B5EF4-FFF2-40B4-BE49-F238E27FC236}">
                  <a16:creationId xmlns:a16="http://schemas.microsoft.com/office/drawing/2014/main" id="{628842F4-0872-1DAA-438C-3B9685B95FE9}"/>
                </a:ext>
              </a:extLst>
            </p:cNvPr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5660;p51">
              <a:extLst>
                <a:ext uri="{FF2B5EF4-FFF2-40B4-BE49-F238E27FC236}">
                  <a16:creationId xmlns:a16="http://schemas.microsoft.com/office/drawing/2014/main" id="{DF1B1323-2D42-6837-0092-3200E280F421}"/>
                </a:ext>
              </a:extLst>
            </p:cNvPr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5661;p51">
              <a:extLst>
                <a:ext uri="{FF2B5EF4-FFF2-40B4-BE49-F238E27FC236}">
                  <a16:creationId xmlns:a16="http://schemas.microsoft.com/office/drawing/2014/main" id="{F52068ED-2A41-73F5-4878-E671965D1908}"/>
                </a:ext>
              </a:extLst>
            </p:cNvPr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5662;p51">
              <a:extLst>
                <a:ext uri="{FF2B5EF4-FFF2-40B4-BE49-F238E27FC236}">
                  <a16:creationId xmlns:a16="http://schemas.microsoft.com/office/drawing/2014/main" id="{B5350353-D3D6-3B08-54D0-41FCED43D401}"/>
                </a:ext>
              </a:extLst>
            </p:cNvPr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5663;p51">
              <a:extLst>
                <a:ext uri="{FF2B5EF4-FFF2-40B4-BE49-F238E27FC236}">
                  <a16:creationId xmlns:a16="http://schemas.microsoft.com/office/drawing/2014/main" id="{0904E4D5-C600-4228-43A6-2C72E2DACB7B}"/>
                </a:ext>
              </a:extLst>
            </p:cNvPr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5664;p51">
              <a:extLst>
                <a:ext uri="{FF2B5EF4-FFF2-40B4-BE49-F238E27FC236}">
                  <a16:creationId xmlns:a16="http://schemas.microsoft.com/office/drawing/2014/main" id="{00660DF9-859E-6B04-6491-1E7014E4421B}"/>
                </a:ext>
              </a:extLst>
            </p:cNvPr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5665;p51">
              <a:extLst>
                <a:ext uri="{FF2B5EF4-FFF2-40B4-BE49-F238E27FC236}">
                  <a16:creationId xmlns:a16="http://schemas.microsoft.com/office/drawing/2014/main" id="{816E860F-20C5-A6DC-87B8-84D3AF91A0BB}"/>
                </a:ext>
              </a:extLst>
            </p:cNvPr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5666;p51">
              <a:extLst>
                <a:ext uri="{FF2B5EF4-FFF2-40B4-BE49-F238E27FC236}">
                  <a16:creationId xmlns:a16="http://schemas.microsoft.com/office/drawing/2014/main" id="{E3BC724D-8EE0-A7F1-5B13-204E5DCD6E27}"/>
                </a:ext>
              </a:extLst>
            </p:cNvPr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5667;p51">
              <a:extLst>
                <a:ext uri="{FF2B5EF4-FFF2-40B4-BE49-F238E27FC236}">
                  <a16:creationId xmlns:a16="http://schemas.microsoft.com/office/drawing/2014/main" id="{D262C494-9A3B-EFE7-52C1-2B51061F2DA8}"/>
                </a:ext>
              </a:extLst>
            </p:cNvPr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5668;p51">
              <a:extLst>
                <a:ext uri="{FF2B5EF4-FFF2-40B4-BE49-F238E27FC236}">
                  <a16:creationId xmlns:a16="http://schemas.microsoft.com/office/drawing/2014/main" id="{9B24F4F9-CF6C-E0F3-E9D3-601E2672EFDB}"/>
                </a:ext>
              </a:extLst>
            </p:cNvPr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5669;p51">
              <a:extLst>
                <a:ext uri="{FF2B5EF4-FFF2-40B4-BE49-F238E27FC236}">
                  <a16:creationId xmlns:a16="http://schemas.microsoft.com/office/drawing/2014/main" id="{959EC421-8830-8D1E-5E47-13F0B4ECE20F}"/>
                </a:ext>
              </a:extLst>
            </p:cNvPr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5670;p51">
              <a:extLst>
                <a:ext uri="{FF2B5EF4-FFF2-40B4-BE49-F238E27FC236}">
                  <a16:creationId xmlns:a16="http://schemas.microsoft.com/office/drawing/2014/main" id="{5B8858D7-7AB9-919C-7E13-E703FC7DBE65}"/>
                </a:ext>
              </a:extLst>
            </p:cNvPr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5671;p51">
              <a:extLst>
                <a:ext uri="{FF2B5EF4-FFF2-40B4-BE49-F238E27FC236}">
                  <a16:creationId xmlns:a16="http://schemas.microsoft.com/office/drawing/2014/main" id="{3B5BEE8F-7CBA-A65D-7D5C-05450F6AF172}"/>
                </a:ext>
              </a:extLst>
            </p:cNvPr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5672;p51">
              <a:extLst>
                <a:ext uri="{FF2B5EF4-FFF2-40B4-BE49-F238E27FC236}">
                  <a16:creationId xmlns:a16="http://schemas.microsoft.com/office/drawing/2014/main" id="{89CC1BE2-D23F-A17F-9A82-F47B69E16B3C}"/>
                </a:ext>
              </a:extLst>
            </p:cNvPr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5673;p51">
              <a:extLst>
                <a:ext uri="{FF2B5EF4-FFF2-40B4-BE49-F238E27FC236}">
                  <a16:creationId xmlns:a16="http://schemas.microsoft.com/office/drawing/2014/main" id="{8AC19612-9967-315D-6429-CE612B2DE62B}"/>
                </a:ext>
              </a:extLst>
            </p:cNvPr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5674;p51">
              <a:extLst>
                <a:ext uri="{FF2B5EF4-FFF2-40B4-BE49-F238E27FC236}">
                  <a16:creationId xmlns:a16="http://schemas.microsoft.com/office/drawing/2014/main" id="{4D5780B3-0364-B836-F09B-C88FE413B6C3}"/>
                </a:ext>
              </a:extLst>
            </p:cNvPr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5675;p51">
              <a:extLst>
                <a:ext uri="{FF2B5EF4-FFF2-40B4-BE49-F238E27FC236}">
                  <a16:creationId xmlns:a16="http://schemas.microsoft.com/office/drawing/2014/main" id="{20E4DD56-2811-5A11-F745-50D4F519A2C3}"/>
                </a:ext>
              </a:extLst>
            </p:cNvPr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676;p51">
              <a:extLst>
                <a:ext uri="{FF2B5EF4-FFF2-40B4-BE49-F238E27FC236}">
                  <a16:creationId xmlns:a16="http://schemas.microsoft.com/office/drawing/2014/main" id="{EDF97626-71BB-3550-D2F4-B8A10E3E4C9F}"/>
                </a:ext>
              </a:extLst>
            </p:cNvPr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677;p51">
              <a:extLst>
                <a:ext uri="{FF2B5EF4-FFF2-40B4-BE49-F238E27FC236}">
                  <a16:creationId xmlns:a16="http://schemas.microsoft.com/office/drawing/2014/main" id="{654C05C8-D042-6D07-2EE4-AAF68F8C8E0B}"/>
                </a:ext>
              </a:extLst>
            </p:cNvPr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678;p51">
              <a:extLst>
                <a:ext uri="{FF2B5EF4-FFF2-40B4-BE49-F238E27FC236}">
                  <a16:creationId xmlns:a16="http://schemas.microsoft.com/office/drawing/2014/main" id="{21EACB29-C9AA-5BFE-9E1A-5292C233FBF3}"/>
                </a:ext>
              </a:extLst>
            </p:cNvPr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679;p51">
              <a:extLst>
                <a:ext uri="{FF2B5EF4-FFF2-40B4-BE49-F238E27FC236}">
                  <a16:creationId xmlns:a16="http://schemas.microsoft.com/office/drawing/2014/main" id="{0E81A32C-7477-DDBC-B399-9A7BC36B3B00}"/>
                </a:ext>
              </a:extLst>
            </p:cNvPr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680;p51">
              <a:extLst>
                <a:ext uri="{FF2B5EF4-FFF2-40B4-BE49-F238E27FC236}">
                  <a16:creationId xmlns:a16="http://schemas.microsoft.com/office/drawing/2014/main" id="{2DE15920-5220-2CE1-DF68-0C017BF1614A}"/>
                </a:ext>
              </a:extLst>
            </p:cNvPr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681;p51">
              <a:extLst>
                <a:ext uri="{FF2B5EF4-FFF2-40B4-BE49-F238E27FC236}">
                  <a16:creationId xmlns:a16="http://schemas.microsoft.com/office/drawing/2014/main" id="{550F0A93-037F-8B0A-BFF6-21B099D9FC20}"/>
                </a:ext>
              </a:extLst>
            </p:cNvPr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682;p51">
              <a:extLst>
                <a:ext uri="{FF2B5EF4-FFF2-40B4-BE49-F238E27FC236}">
                  <a16:creationId xmlns:a16="http://schemas.microsoft.com/office/drawing/2014/main" id="{4D0A237B-1EE2-930E-E669-3E1B6AB7CB3D}"/>
                </a:ext>
              </a:extLst>
            </p:cNvPr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683;p51">
              <a:extLst>
                <a:ext uri="{FF2B5EF4-FFF2-40B4-BE49-F238E27FC236}">
                  <a16:creationId xmlns:a16="http://schemas.microsoft.com/office/drawing/2014/main" id="{F051E679-99D6-027A-42F5-5656F3B91A97}"/>
                </a:ext>
              </a:extLst>
            </p:cNvPr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684;p51">
              <a:extLst>
                <a:ext uri="{FF2B5EF4-FFF2-40B4-BE49-F238E27FC236}">
                  <a16:creationId xmlns:a16="http://schemas.microsoft.com/office/drawing/2014/main" id="{878A1C54-890A-EEC7-4578-0C547F3AC4DC}"/>
                </a:ext>
              </a:extLst>
            </p:cNvPr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5685;p51">
              <a:extLst>
                <a:ext uri="{FF2B5EF4-FFF2-40B4-BE49-F238E27FC236}">
                  <a16:creationId xmlns:a16="http://schemas.microsoft.com/office/drawing/2014/main" id="{07572838-F270-C7F8-EF6C-57CB70516DFF}"/>
                </a:ext>
              </a:extLst>
            </p:cNvPr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5686;p51">
              <a:extLst>
                <a:ext uri="{FF2B5EF4-FFF2-40B4-BE49-F238E27FC236}">
                  <a16:creationId xmlns:a16="http://schemas.microsoft.com/office/drawing/2014/main" id="{023D7865-4779-DDEF-27AF-B29E26D9BED2}"/>
                </a:ext>
              </a:extLst>
            </p:cNvPr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5687;p51">
              <a:extLst>
                <a:ext uri="{FF2B5EF4-FFF2-40B4-BE49-F238E27FC236}">
                  <a16:creationId xmlns:a16="http://schemas.microsoft.com/office/drawing/2014/main" id="{5BC795AD-82E1-2D3C-486E-1EA91AAB7331}"/>
                </a:ext>
              </a:extLst>
            </p:cNvPr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5688;p51">
              <a:extLst>
                <a:ext uri="{FF2B5EF4-FFF2-40B4-BE49-F238E27FC236}">
                  <a16:creationId xmlns:a16="http://schemas.microsoft.com/office/drawing/2014/main" id="{BB5C96F6-137B-0188-18B9-DC69A075E3B4}"/>
                </a:ext>
              </a:extLst>
            </p:cNvPr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5689;p51">
              <a:extLst>
                <a:ext uri="{FF2B5EF4-FFF2-40B4-BE49-F238E27FC236}">
                  <a16:creationId xmlns:a16="http://schemas.microsoft.com/office/drawing/2014/main" id="{BB657B05-2602-D89B-35BD-829FDFA0856E}"/>
                </a:ext>
              </a:extLst>
            </p:cNvPr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5690;p51">
              <a:extLst>
                <a:ext uri="{FF2B5EF4-FFF2-40B4-BE49-F238E27FC236}">
                  <a16:creationId xmlns:a16="http://schemas.microsoft.com/office/drawing/2014/main" id="{A95AF055-5B35-B35B-8195-00FEA4132F7B}"/>
                </a:ext>
              </a:extLst>
            </p:cNvPr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5691;p51">
              <a:extLst>
                <a:ext uri="{FF2B5EF4-FFF2-40B4-BE49-F238E27FC236}">
                  <a16:creationId xmlns:a16="http://schemas.microsoft.com/office/drawing/2014/main" id="{B01937FD-D3EF-D80A-C81F-0ABA4F977BFF}"/>
                </a:ext>
              </a:extLst>
            </p:cNvPr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5692;p51">
              <a:extLst>
                <a:ext uri="{FF2B5EF4-FFF2-40B4-BE49-F238E27FC236}">
                  <a16:creationId xmlns:a16="http://schemas.microsoft.com/office/drawing/2014/main" id="{AE2E8A27-C18E-584A-29E2-46E5D5E39479}"/>
                </a:ext>
              </a:extLst>
            </p:cNvPr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5693;p51">
              <a:extLst>
                <a:ext uri="{FF2B5EF4-FFF2-40B4-BE49-F238E27FC236}">
                  <a16:creationId xmlns:a16="http://schemas.microsoft.com/office/drawing/2014/main" id="{54AC2116-4CBC-2DD1-0A98-773C2E926074}"/>
                </a:ext>
              </a:extLst>
            </p:cNvPr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5694;p51">
              <a:extLst>
                <a:ext uri="{FF2B5EF4-FFF2-40B4-BE49-F238E27FC236}">
                  <a16:creationId xmlns:a16="http://schemas.microsoft.com/office/drawing/2014/main" id="{2FA44E64-D31C-4CB6-F9F9-4FB9960AE213}"/>
                </a:ext>
              </a:extLst>
            </p:cNvPr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5695;p51">
              <a:extLst>
                <a:ext uri="{FF2B5EF4-FFF2-40B4-BE49-F238E27FC236}">
                  <a16:creationId xmlns:a16="http://schemas.microsoft.com/office/drawing/2014/main" id="{2FD17147-5B28-07FB-F043-94801788EAEB}"/>
                </a:ext>
              </a:extLst>
            </p:cNvPr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5696;p51">
              <a:extLst>
                <a:ext uri="{FF2B5EF4-FFF2-40B4-BE49-F238E27FC236}">
                  <a16:creationId xmlns:a16="http://schemas.microsoft.com/office/drawing/2014/main" id="{4204054F-25D2-D403-0205-58D0F5FF1F5F}"/>
                </a:ext>
              </a:extLst>
            </p:cNvPr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5697;p51">
              <a:extLst>
                <a:ext uri="{FF2B5EF4-FFF2-40B4-BE49-F238E27FC236}">
                  <a16:creationId xmlns:a16="http://schemas.microsoft.com/office/drawing/2014/main" id="{416D5353-ABB7-AC00-F117-226C74F74623}"/>
                </a:ext>
              </a:extLst>
            </p:cNvPr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5698;p51">
              <a:extLst>
                <a:ext uri="{FF2B5EF4-FFF2-40B4-BE49-F238E27FC236}">
                  <a16:creationId xmlns:a16="http://schemas.microsoft.com/office/drawing/2014/main" id="{64A77EC7-82F4-7800-9DE0-C29BDCB1CC89}"/>
                </a:ext>
              </a:extLst>
            </p:cNvPr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5699;p51">
              <a:extLst>
                <a:ext uri="{FF2B5EF4-FFF2-40B4-BE49-F238E27FC236}">
                  <a16:creationId xmlns:a16="http://schemas.microsoft.com/office/drawing/2014/main" id="{694C64C3-D29E-0598-D1AB-3D33D058593B}"/>
                </a:ext>
              </a:extLst>
            </p:cNvPr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5700;p51">
              <a:extLst>
                <a:ext uri="{FF2B5EF4-FFF2-40B4-BE49-F238E27FC236}">
                  <a16:creationId xmlns:a16="http://schemas.microsoft.com/office/drawing/2014/main" id="{2D334AF3-8C75-2E4A-B1EA-7E2074840B8B}"/>
                </a:ext>
              </a:extLst>
            </p:cNvPr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5701;p51">
              <a:extLst>
                <a:ext uri="{FF2B5EF4-FFF2-40B4-BE49-F238E27FC236}">
                  <a16:creationId xmlns:a16="http://schemas.microsoft.com/office/drawing/2014/main" id="{04A6F026-67F0-4FF5-1CF4-3B5203AEE4A4}"/>
                </a:ext>
              </a:extLst>
            </p:cNvPr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5702;p51">
              <a:extLst>
                <a:ext uri="{FF2B5EF4-FFF2-40B4-BE49-F238E27FC236}">
                  <a16:creationId xmlns:a16="http://schemas.microsoft.com/office/drawing/2014/main" id="{9597D1A6-3CE0-5E4D-B0A7-550BD8479A15}"/>
                </a:ext>
              </a:extLst>
            </p:cNvPr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5703;p51">
              <a:extLst>
                <a:ext uri="{FF2B5EF4-FFF2-40B4-BE49-F238E27FC236}">
                  <a16:creationId xmlns:a16="http://schemas.microsoft.com/office/drawing/2014/main" id="{9D1FBB18-8DEC-A70F-BF00-8F46BAA046BC}"/>
                </a:ext>
              </a:extLst>
            </p:cNvPr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5704;p51">
              <a:extLst>
                <a:ext uri="{FF2B5EF4-FFF2-40B4-BE49-F238E27FC236}">
                  <a16:creationId xmlns:a16="http://schemas.microsoft.com/office/drawing/2014/main" id="{D0C6A129-E848-3739-9FC8-3B082EC77DED}"/>
                </a:ext>
              </a:extLst>
            </p:cNvPr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5705;p51">
              <a:extLst>
                <a:ext uri="{FF2B5EF4-FFF2-40B4-BE49-F238E27FC236}">
                  <a16:creationId xmlns:a16="http://schemas.microsoft.com/office/drawing/2014/main" id="{70B6DA94-27FD-2BD6-ADEE-164747C996D6}"/>
                </a:ext>
              </a:extLst>
            </p:cNvPr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5706;p51">
              <a:extLst>
                <a:ext uri="{FF2B5EF4-FFF2-40B4-BE49-F238E27FC236}">
                  <a16:creationId xmlns:a16="http://schemas.microsoft.com/office/drawing/2014/main" id="{690E67AE-04F1-DDBD-5DDC-BB548B2075F0}"/>
                </a:ext>
              </a:extLst>
            </p:cNvPr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5707;p51">
              <a:extLst>
                <a:ext uri="{FF2B5EF4-FFF2-40B4-BE49-F238E27FC236}">
                  <a16:creationId xmlns:a16="http://schemas.microsoft.com/office/drawing/2014/main" id="{4E97E49C-B99C-9F7A-BB01-D0568A13680B}"/>
                </a:ext>
              </a:extLst>
            </p:cNvPr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5708;p51">
              <a:extLst>
                <a:ext uri="{FF2B5EF4-FFF2-40B4-BE49-F238E27FC236}">
                  <a16:creationId xmlns:a16="http://schemas.microsoft.com/office/drawing/2014/main" id="{77DDA246-EA08-968F-F066-28DD2E855EB2}"/>
                </a:ext>
              </a:extLst>
            </p:cNvPr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5709;p51">
              <a:extLst>
                <a:ext uri="{FF2B5EF4-FFF2-40B4-BE49-F238E27FC236}">
                  <a16:creationId xmlns:a16="http://schemas.microsoft.com/office/drawing/2014/main" id="{A87310B1-F1F9-DBBE-FDD7-146077893D6A}"/>
                </a:ext>
              </a:extLst>
            </p:cNvPr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5710;p51">
              <a:extLst>
                <a:ext uri="{FF2B5EF4-FFF2-40B4-BE49-F238E27FC236}">
                  <a16:creationId xmlns:a16="http://schemas.microsoft.com/office/drawing/2014/main" id="{0FC65E84-C157-1477-03B0-179D2151D92D}"/>
                </a:ext>
              </a:extLst>
            </p:cNvPr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5711;p51">
              <a:extLst>
                <a:ext uri="{FF2B5EF4-FFF2-40B4-BE49-F238E27FC236}">
                  <a16:creationId xmlns:a16="http://schemas.microsoft.com/office/drawing/2014/main" id="{399BB55E-B482-0F01-B632-97ACB4190958}"/>
                </a:ext>
              </a:extLst>
            </p:cNvPr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5712;p51">
              <a:extLst>
                <a:ext uri="{FF2B5EF4-FFF2-40B4-BE49-F238E27FC236}">
                  <a16:creationId xmlns:a16="http://schemas.microsoft.com/office/drawing/2014/main" id="{6354D675-A15B-FDDC-FF39-FCA24676D413}"/>
                </a:ext>
              </a:extLst>
            </p:cNvPr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5713;p51">
              <a:extLst>
                <a:ext uri="{FF2B5EF4-FFF2-40B4-BE49-F238E27FC236}">
                  <a16:creationId xmlns:a16="http://schemas.microsoft.com/office/drawing/2014/main" id="{E1B3D3DE-E267-E87F-4387-6F74E6C6241E}"/>
                </a:ext>
              </a:extLst>
            </p:cNvPr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5714;p51">
              <a:extLst>
                <a:ext uri="{FF2B5EF4-FFF2-40B4-BE49-F238E27FC236}">
                  <a16:creationId xmlns:a16="http://schemas.microsoft.com/office/drawing/2014/main" id="{67BDCA6B-1664-05A3-BB3F-8CF054637BF7}"/>
                </a:ext>
              </a:extLst>
            </p:cNvPr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5715;p51">
              <a:extLst>
                <a:ext uri="{FF2B5EF4-FFF2-40B4-BE49-F238E27FC236}">
                  <a16:creationId xmlns:a16="http://schemas.microsoft.com/office/drawing/2014/main" id="{80A85204-E4CD-AFCD-B9B9-951288904698}"/>
                </a:ext>
              </a:extLst>
            </p:cNvPr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5716;p51">
              <a:extLst>
                <a:ext uri="{FF2B5EF4-FFF2-40B4-BE49-F238E27FC236}">
                  <a16:creationId xmlns:a16="http://schemas.microsoft.com/office/drawing/2014/main" id="{8226A492-4DC1-4943-61E3-6A7516F46982}"/>
                </a:ext>
              </a:extLst>
            </p:cNvPr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5717;p51">
              <a:extLst>
                <a:ext uri="{FF2B5EF4-FFF2-40B4-BE49-F238E27FC236}">
                  <a16:creationId xmlns:a16="http://schemas.microsoft.com/office/drawing/2014/main" id="{F687B870-FA51-690B-888A-535C513E7B9D}"/>
                </a:ext>
              </a:extLst>
            </p:cNvPr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5718;p51">
              <a:extLst>
                <a:ext uri="{FF2B5EF4-FFF2-40B4-BE49-F238E27FC236}">
                  <a16:creationId xmlns:a16="http://schemas.microsoft.com/office/drawing/2014/main" id="{CA3C4211-A4E3-11BC-B333-F3FBBA6E34B0}"/>
                </a:ext>
              </a:extLst>
            </p:cNvPr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5719;p51">
              <a:extLst>
                <a:ext uri="{FF2B5EF4-FFF2-40B4-BE49-F238E27FC236}">
                  <a16:creationId xmlns:a16="http://schemas.microsoft.com/office/drawing/2014/main" id="{50D5EF5D-397D-9669-16D7-26A66EC166A0}"/>
                </a:ext>
              </a:extLst>
            </p:cNvPr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5720;p51">
              <a:extLst>
                <a:ext uri="{FF2B5EF4-FFF2-40B4-BE49-F238E27FC236}">
                  <a16:creationId xmlns:a16="http://schemas.microsoft.com/office/drawing/2014/main" id="{F232E58D-A2BF-7D77-08ED-BCF02F06A599}"/>
                </a:ext>
              </a:extLst>
            </p:cNvPr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5721;p51">
              <a:extLst>
                <a:ext uri="{FF2B5EF4-FFF2-40B4-BE49-F238E27FC236}">
                  <a16:creationId xmlns:a16="http://schemas.microsoft.com/office/drawing/2014/main" id="{D6581555-6494-7902-5DEF-33F3070FE88E}"/>
                </a:ext>
              </a:extLst>
            </p:cNvPr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5722;p51">
              <a:extLst>
                <a:ext uri="{FF2B5EF4-FFF2-40B4-BE49-F238E27FC236}">
                  <a16:creationId xmlns:a16="http://schemas.microsoft.com/office/drawing/2014/main" id="{EFA96B4C-DDE6-3AE8-A125-5CDD783234E6}"/>
                </a:ext>
              </a:extLst>
            </p:cNvPr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5723;p51">
              <a:extLst>
                <a:ext uri="{FF2B5EF4-FFF2-40B4-BE49-F238E27FC236}">
                  <a16:creationId xmlns:a16="http://schemas.microsoft.com/office/drawing/2014/main" id="{B00B8F5C-1762-0B4D-775A-77DB4B11233C}"/>
                </a:ext>
              </a:extLst>
            </p:cNvPr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5724;p51">
              <a:extLst>
                <a:ext uri="{FF2B5EF4-FFF2-40B4-BE49-F238E27FC236}">
                  <a16:creationId xmlns:a16="http://schemas.microsoft.com/office/drawing/2014/main" id="{FE681107-E790-ADFE-BA79-5B6E91B492CF}"/>
                </a:ext>
              </a:extLst>
            </p:cNvPr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5725;p51">
              <a:extLst>
                <a:ext uri="{FF2B5EF4-FFF2-40B4-BE49-F238E27FC236}">
                  <a16:creationId xmlns:a16="http://schemas.microsoft.com/office/drawing/2014/main" id="{747EB09F-7EEC-5A57-276B-4241084E4E31}"/>
                </a:ext>
              </a:extLst>
            </p:cNvPr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5726;p51">
              <a:extLst>
                <a:ext uri="{FF2B5EF4-FFF2-40B4-BE49-F238E27FC236}">
                  <a16:creationId xmlns:a16="http://schemas.microsoft.com/office/drawing/2014/main" id="{D2030AA1-A990-5FB2-DB69-140970F7F5E9}"/>
                </a:ext>
              </a:extLst>
            </p:cNvPr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5727;p51">
              <a:extLst>
                <a:ext uri="{FF2B5EF4-FFF2-40B4-BE49-F238E27FC236}">
                  <a16:creationId xmlns:a16="http://schemas.microsoft.com/office/drawing/2014/main" id="{5E1732A3-9429-BF95-BE8E-91C9E5AB8CDA}"/>
                </a:ext>
              </a:extLst>
            </p:cNvPr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5728;p51">
              <a:extLst>
                <a:ext uri="{FF2B5EF4-FFF2-40B4-BE49-F238E27FC236}">
                  <a16:creationId xmlns:a16="http://schemas.microsoft.com/office/drawing/2014/main" id="{73ACDD30-C811-1968-AE77-FA7E18B3528F}"/>
                </a:ext>
              </a:extLst>
            </p:cNvPr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5729;p51">
              <a:extLst>
                <a:ext uri="{FF2B5EF4-FFF2-40B4-BE49-F238E27FC236}">
                  <a16:creationId xmlns:a16="http://schemas.microsoft.com/office/drawing/2014/main" id="{1812E1DF-E917-A765-9D13-0FAAEC21A334}"/>
                </a:ext>
              </a:extLst>
            </p:cNvPr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5730;p51">
              <a:extLst>
                <a:ext uri="{FF2B5EF4-FFF2-40B4-BE49-F238E27FC236}">
                  <a16:creationId xmlns:a16="http://schemas.microsoft.com/office/drawing/2014/main" id="{C3F914FB-E184-E459-25C6-3425FEF7A22E}"/>
                </a:ext>
              </a:extLst>
            </p:cNvPr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5731;p51">
              <a:extLst>
                <a:ext uri="{FF2B5EF4-FFF2-40B4-BE49-F238E27FC236}">
                  <a16:creationId xmlns:a16="http://schemas.microsoft.com/office/drawing/2014/main" id="{165E8F2C-C202-9CC9-5EFE-6DC3F5EDBD87}"/>
                </a:ext>
              </a:extLst>
            </p:cNvPr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5732;p51">
              <a:extLst>
                <a:ext uri="{FF2B5EF4-FFF2-40B4-BE49-F238E27FC236}">
                  <a16:creationId xmlns:a16="http://schemas.microsoft.com/office/drawing/2014/main" id="{3241F6CB-C932-4C5E-5DF2-97E2D3AA73C7}"/>
                </a:ext>
              </a:extLst>
            </p:cNvPr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5733;p51">
              <a:extLst>
                <a:ext uri="{FF2B5EF4-FFF2-40B4-BE49-F238E27FC236}">
                  <a16:creationId xmlns:a16="http://schemas.microsoft.com/office/drawing/2014/main" id="{D14F268C-0BC1-7A89-5A79-3CF880E306F6}"/>
                </a:ext>
              </a:extLst>
            </p:cNvPr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5734;p51">
              <a:extLst>
                <a:ext uri="{FF2B5EF4-FFF2-40B4-BE49-F238E27FC236}">
                  <a16:creationId xmlns:a16="http://schemas.microsoft.com/office/drawing/2014/main" id="{BE6E0D00-21F8-BD1C-4EDD-59BF0DBD46DD}"/>
                </a:ext>
              </a:extLst>
            </p:cNvPr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5735;p51">
              <a:extLst>
                <a:ext uri="{FF2B5EF4-FFF2-40B4-BE49-F238E27FC236}">
                  <a16:creationId xmlns:a16="http://schemas.microsoft.com/office/drawing/2014/main" id="{9049CB56-8A35-7C0E-5966-525E5792CA39}"/>
                </a:ext>
              </a:extLst>
            </p:cNvPr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5736;p51">
              <a:extLst>
                <a:ext uri="{FF2B5EF4-FFF2-40B4-BE49-F238E27FC236}">
                  <a16:creationId xmlns:a16="http://schemas.microsoft.com/office/drawing/2014/main" id="{9FAAF477-FBB4-8C5B-0814-B582952B097C}"/>
                </a:ext>
              </a:extLst>
            </p:cNvPr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5737;p51">
              <a:extLst>
                <a:ext uri="{FF2B5EF4-FFF2-40B4-BE49-F238E27FC236}">
                  <a16:creationId xmlns:a16="http://schemas.microsoft.com/office/drawing/2014/main" id="{DD34E9BE-31B9-B2C3-6C6D-847926046471}"/>
                </a:ext>
              </a:extLst>
            </p:cNvPr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5738;p51">
              <a:extLst>
                <a:ext uri="{FF2B5EF4-FFF2-40B4-BE49-F238E27FC236}">
                  <a16:creationId xmlns:a16="http://schemas.microsoft.com/office/drawing/2014/main" id="{5445882F-6A13-7104-1CB8-52F799B66282}"/>
                </a:ext>
              </a:extLst>
            </p:cNvPr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5739;p51">
              <a:extLst>
                <a:ext uri="{FF2B5EF4-FFF2-40B4-BE49-F238E27FC236}">
                  <a16:creationId xmlns:a16="http://schemas.microsoft.com/office/drawing/2014/main" id="{E148BADC-6AC4-206A-2D5C-47057BE63AFF}"/>
                </a:ext>
              </a:extLst>
            </p:cNvPr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5740;p51">
              <a:extLst>
                <a:ext uri="{FF2B5EF4-FFF2-40B4-BE49-F238E27FC236}">
                  <a16:creationId xmlns:a16="http://schemas.microsoft.com/office/drawing/2014/main" id="{C6743C2E-1C11-081E-A2F8-DA7ECBFF1ABB}"/>
                </a:ext>
              </a:extLst>
            </p:cNvPr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5741;p51">
              <a:extLst>
                <a:ext uri="{FF2B5EF4-FFF2-40B4-BE49-F238E27FC236}">
                  <a16:creationId xmlns:a16="http://schemas.microsoft.com/office/drawing/2014/main" id="{CEB95FD1-578D-AD24-B381-4E184F3376B0}"/>
                </a:ext>
              </a:extLst>
            </p:cNvPr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5742;p51">
              <a:extLst>
                <a:ext uri="{FF2B5EF4-FFF2-40B4-BE49-F238E27FC236}">
                  <a16:creationId xmlns:a16="http://schemas.microsoft.com/office/drawing/2014/main" id="{4336F086-02C7-F76E-BEB9-938DB5540159}"/>
                </a:ext>
              </a:extLst>
            </p:cNvPr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5743;p51">
              <a:extLst>
                <a:ext uri="{FF2B5EF4-FFF2-40B4-BE49-F238E27FC236}">
                  <a16:creationId xmlns:a16="http://schemas.microsoft.com/office/drawing/2014/main" id="{4E17FD40-F733-CC93-8DA9-00D4E83115A9}"/>
                </a:ext>
              </a:extLst>
            </p:cNvPr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5744;p51">
              <a:extLst>
                <a:ext uri="{FF2B5EF4-FFF2-40B4-BE49-F238E27FC236}">
                  <a16:creationId xmlns:a16="http://schemas.microsoft.com/office/drawing/2014/main" id="{559A5435-8376-897B-630E-83F565EE3AD0}"/>
                </a:ext>
              </a:extLst>
            </p:cNvPr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5745;p51">
              <a:extLst>
                <a:ext uri="{FF2B5EF4-FFF2-40B4-BE49-F238E27FC236}">
                  <a16:creationId xmlns:a16="http://schemas.microsoft.com/office/drawing/2014/main" id="{A7905CDD-BFC8-539A-3330-096506499481}"/>
                </a:ext>
              </a:extLst>
            </p:cNvPr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5746;p51">
              <a:extLst>
                <a:ext uri="{FF2B5EF4-FFF2-40B4-BE49-F238E27FC236}">
                  <a16:creationId xmlns:a16="http://schemas.microsoft.com/office/drawing/2014/main" id="{BDB313B1-2346-E136-66C8-3FD5C614069A}"/>
                </a:ext>
              </a:extLst>
            </p:cNvPr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5747;p51">
              <a:extLst>
                <a:ext uri="{FF2B5EF4-FFF2-40B4-BE49-F238E27FC236}">
                  <a16:creationId xmlns:a16="http://schemas.microsoft.com/office/drawing/2014/main" id="{B611F146-27C2-317F-C2C1-325249C20983}"/>
                </a:ext>
              </a:extLst>
            </p:cNvPr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5748;p51">
              <a:extLst>
                <a:ext uri="{FF2B5EF4-FFF2-40B4-BE49-F238E27FC236}">
                  <a16:creationId xmlns:a16="http://schemas.microsoft.com/office/drawing/2014/main" id="{B4F28F7D-31F3-E56C-876D-C8AEB8DBDBC5}"/>
                </a:ext>
              </a:extLst>
            </p:cNvPr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5749;p51">
              <a:extLst>
                <a:ext uri="{FF2B5EF4-FFF2-40B4-BE49-F238E27FC236}">
                  <a16:creationId xmlns:a16="http://schemas.microsoft.com/office/drawing/2014/main" id="{08CF625B-32B4-564B-DD8E-A9FACA9BC4C6}"/>
                </a:ext>
              </a:extLst>
            </p:cNvPr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5750;p51">
              <a:extLst>
                <a:ext uri="{FF2B5EF4-FFF2-40B4-BE49-F238E27FC236}">
                  <a16:creationId xmlns:a16="http://schemas.microsoft.com/office/drawing/2014/main" id="{26A7A8D3-F833-E2F9-7AB0-6310EAF0963B}"/>
                </a:ext>
              </a:extLst>
            </p:cNvPr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5751;p51">
              <a:extLst>
                <a:ext uri="{FF2B5EF4-FFF2-40B4-BE49-F238E27FC236}">
                  <a16:creationId xmlns:a16="http://schemas.microsoft.com/office/drawing/2014/main" id="{2769630C-F14F-E6E6-F6B3-4EFABF8C35AF}"/>
                </a:ext>
              </a:extLst>
            </p:cNvPr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5752;p51">
              <a:extLst>
                <a:ext uri="{FF2B5EF4-FFF2-40B4-BE49-F238E27FC236}">
                  <a16:creationId xmlns:a16="http://schemas.microsoft.com/office/drawing/2014/main" id="{E712DA50-9092-6CC1-DEA6-74DC54225B85}"/>
                </a:ext>
              </a:extLst>
            </p:cNvPr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5753;p51">
              <a:extLst>
                <a:ext uri="{FF2B5EF4-FFF2-40B4-BE49-F238E27FC236}">
                  <a16:creationId xmlns:a16="http://schemas.microsoft.com/office/drawing/2014/main" id="{94D67F6A-4850-1ADF-F962-4BAEFC2FE109}"/>
                </a:ext>
              </a:extLst>
            </p:cNvPr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5754;p51">
              <a:extLst>
                <a:ext uri="{FF2B5EF4-FFF2-40B4-BE49-F238E27FC236}">
                  <a16:creationId xmlns:a16="http://schemas.microsoft.com/office/drawing/2014/main" id="{6FAAADF0-AF0F-F294-C5DC-56246E5B821B}"/>
                </a:ext>
              </a:extLst>
            </p:cNvPr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5755;p51">
              <a:extLst>
                <a:ext uri="{FF2B5EF4-FFF2-40B4-BE49-F238E27FC236}">
                  <a16:creationId xmlns:a16="http://schemas.microsoft.com/office/drawing/2014/main" id="{8372C49C-3242-35D6-7AE1-5894CBD5D385}"/>
                </a:ext>
              </a:extLst>
            </p:cNvPr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5756;p51">
              <a:extLst>
                <a:ext uri="{FF2B5EF4-FFF2-40B4-BE49-F238E27FC236}">
                  <a16:creationId xmlns:a16="http://schemas.microsoft.com/office/drawing/2014/main" id="{4404F935-CBAB-2C39-59C7-57C46CA7DC1A}"/>
                </a:ext>
              </a:extLst>
            </p:cNvPr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5757;p51">
              <a:extLst>
                <a:ext uri="{FF2B5EF4-FFF2-40B4-BE49-F238E27FC236}">
                  <a16:creationId xmlns:a16="http://schemas.microsoft.com/office/drawing/2014/main" id="{C99443E8-5B5D-3F9C-0111-D8BD3D85BD88}"/>
                </a:ext>
              </a:extLst>
            </p:cNvPr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5758;p51">
              <a:extLst>
                <a:ext uri="{FF2B5EF4-FFF2-40B4-BE49-F238E27FC236}">
                  <a16:creationId xmlns:a16="http://schemas.microsoft.com/office/drawing/2014/main" id="{18E0EFE6-CC9A-0033-8AC4-A98919BE2078}"/>
                </a:ext>
              </a:extLst>
            </p:cNvPr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5759;p51">
              <a:extLst>
                <a:ext uri="{FF2B5EF4-FFF2-40B4-BE49-F238E27FC236}">
                  <a16:creationId xmlns:a16="http://schemas.microsoft.com/office/drawing/2014/main" id="{A5F20332-B422-58B7-7CE5-CD15D5A8FD7B}"/>
                </a:ext>
              </a:extLst>
            </p:cNvPr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5760;p51">
              <a:extLst>
                <a:ext uri="{FF2B5EF4-FFF2-40B4-BE49-F238E27FC236}">
                  <a16:creationId xmlns:a16="http://schemas.microsoft.com/office/drawing/2014/main" id="{7F6137AB-F3A0-D71C-1020-76B8184082C8}"/>
                </a:ext>
              </a:extLst>
            </p:cNvPr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5761;p51">
              <a:extLst>
                <a:ext uri="{FF2B5EF4-FFF2-40B4-BE49-F238E27FC236}">
                  <a16:creationId xmlns:a16="http://schemas.microsoft.com/office/drawing/2014/main" id="{FC4E1748-6ED0-682C-0E25-5A58B1766B65}"/>
                </a:ext>
              </a:extLst>
            </p:cNvPr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5762;p51">
              <a:extLst>
                <a:ext uri="{FF2B5EF4-FFF2-40B4-BE49-F238E27FC236}">
                  <a16:creationId xmlns:a16="http://schemas.microsoft.com/office/drawing/2014/main" id="{ABB02D50-6185-1C2D-17C4-4472DC3FB084}"/>
                </a:ext>
              </a:extLst>
            </p:cNvPr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5763;p51">
              <a:extLst>
                <a:ext uri="{FF2B5EF4-FFF2-40B4-BE49-F238E27FC236}">
                  <a16:creationId xmlns:a16="http://schemas.microsoft.com/office/drawing/2014/main" id="{7C07B1B2-1905-B13F-0C96-F146A61F3EBB}"/>
                </a:ext>
              </a:extLst>
            </p:cNvPr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5764;p51">
              <a:extLst>
                <a:ext uri="{FF2B5EF4-FFF2-40B4-BE49-F238E27FC236}">
                  <a16:creationId xmlns:a16="http://schemas.microsoft.com/office/drawing/2014/main" id="{7CAA3FD1-4396-8C75-F9DF-FB98986CFC76}"/>
                </a:ext>
              </a:extLst>
            </p:cNvPr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5765;p51">
              <a:extLst>
                <a:ext uri="{FF2B5EF4-FFF2-40B4-BE49-F238E27FC236}">
                  <a16:creationId xmlns:a16="http://schemas.microsoft.com/office/drawing/2014/main" id="{30CCA0E9-B37E-A3FE-C80B-AEC32446B1B1}"/>
                </a:ext>
              </a:extLst>
            </p:cNvPr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5766;p51">
              <a:extLst>
                <a:ext uri="{FF2B5EF4-FFF2-40B4-BE49-F238E27FC236}">
                  <a16:creationId xmlns:a16="http://schemas.microsoft.com/office/drawing/2014/main" id="{21BD4AAA-04FF-5D3A-4326-314ED59C636C}"/>
                </a:ext>
              </a:extLst>
            </p:cNvPr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5767;p51">
              <a:extLst>
                <a:ext uri="{FF2B5EF4-FFF2-40B4-BE49-F238E27FC236}">
                  <a16:creationId xmlns:a16="http://schemas.microsoft.com/office/drawing/2014/main" id="{80576DAC-7C8C-020C-2898-38F55D5A6E42}"/>
                </a:ext>
              </a:extLst>
            </p:cNvPr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5768;p51">
              <a:extLst>
                <a:ext uri="{FF2B5EF4-FFF2-40B4-BE49-F238E27FC236}">
                  <a16:creationId xmlns:a16="http://schemas.microsoft.com/office/drawing/2014/main" id="{D45627FB-1558-159C-4628-B9596EADF734}"/>
                </a:ext>
              </a:extLst>
            </p:cNvPr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5769;p51">
              <a:extLst>
                <a:ext uri="{FF2B5EF4-FFF2-40B4-BE49-F238E27FC236}">
                  <a16:creationId xmlns:a16="http://schemas.microsoft.com/office/drawing/2014/main" id="{C9EB55B8-91DF-9F63-33AC-8EB1355209DE}"/>
                </a:ext>
              </a:extLst>
            </p:cNvPr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5770;p51">
              <a:extLst>
                <a:ext uri="{FF2B5EF4-FFF2-40B4-BE49-F238E27FC236}">
                  <a16:creationId xmlns:a16="http://schemas.microsoft.com/office/drawing/2014/main" id="{1CE8FCF0-B8F3-BBE3-5D03-950C746B4D7E}"/>
                </a:ext>
              </a:extLst>
            </p:cNvPr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5771;p51">
              <a:extLst>
                <a:ext uri="{FF2B5EF4-FFF2-40B4-BE49-F238E27FC236}">
                  <a16:creationId xmlns:a16="http://schemas.microsoft.com/office/drawing/2014/main" id="{F2F76C0C-5656-D560-CAAB-8551B0660F7E}"/>
                </a:ext>
              </a:extLst>
            </p:cNvPr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5772;p51">
              <a:extLst>
                <a:ext uri="{FF2B5EF4-FFF2-40B4-BE49-F238E27FC236}">
                  <a16:creationId xmlns:a16="http://schemas.microsoft.com/office/drawing/2014/main" id="{E8F09221-61F3-3986-8ECC-DC8DFFC91331}"/>
                </a:ext>
              </a:extLst>
            </p:cNvPr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5773;p51">
              <a:extLst>
                <a:ext uri="{FF2B5EF4-FFF2-40B4-BE49-F238E27FC236}">
                  <a16:creationId xmlns:a16="http://schemas.microsoft.com/office/drawing/2014/main" id="{1A8CDAE8-9D9F-36DC-C081-AFFA5899C39E}"/>
                </a:ext>
              </a:extLst>
            </p:cNvPr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5774;p51">
              <a:extLst>
                <a:ext uri="{FF2B5EF4-FFF2-40B4-BE49-F238E27FC236}">
                  <a16:creationId xmlns:a16="http://schemas.microsoft.com/office/drawing/2014/main" id="{984955CC-8930-FC76-428D-E75447D19C35}"/>
                </a:ext>
              </a:extLst>
            </p:cNvPr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775;p51">
              <a:extLst>
                <a:ext uri="{FF2B5EF4-FFF2-40B4-BE49-F238E27FC236}">
                  <a16:creationId xmlns:a16="http://schemas.microsoft.com/office/drawing/2014/main" id="{8BADA79D-7C74-38B4-A483-C442A95F3E6C}"/>
                </a:ext>
              </a:extLst>
            </p:cNvPr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776;p51">
              <a:extLst>
                <a:ext uri="{FF2B5EF4-FFF2-40B4-BE49-F238E27FC236}">
                  <a16:creationId xmlns:a16="http://schemas.microsoft.com/office/drawing/2014/main" id="{1B8FF2C9-2B84-70D6-94F0-51CE76D0F909}"/>
                </a:ext>
              </a:extLst>
            </p:cNvPr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777;p51">
              <a:extLst>
                <a:ext uri="{FF2B5EF4-FFF2-40B4-BE49-F238E27FC236}">
                  <a16:creationId xmlns:a16="http://schemas.microsoft.com/office/drawing/2014/main" id="{6620AD20-7676-1E7B-A141-E7CA51F04337}"/>
                </a:ext>
              </a:extLst>
            </p:cNvPr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778;p51">
              <a:extLst>
                <a:ext uri="{FF2B5EF4-FFF2-40B4-BE49-F238E27FC236}">
                  <a16:creationId xmlns:a16="http://schemas.microsoft.com/office/drawing/2014/main" id="{BFF36337-EA47-51D0-8A56-576D1BE74A75}"/>
                </a:ext>
              </a:extLst>
            </p:cNvPr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779;p51">
              <a:extLst>
                <a:ext uri="{FF2B5EF4-FFF2-40B4-BE49-F238E27FC236}">
                  <a16:creationId xmlns:a16="http://schemas.microsoft.com/office/drawing/2014/main" id="{31731B22-560D-3D8D-BE8A-456705F6AD8C}"/>
                </a:ext>
              </a:extLst>
            </p:cNvPr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780;p51">
              <a:extLst>
                <a:ext uri="{FF2B5EF4-FFF2-40B4-BE49-F238E27FC236}">
                  <a16:creationId xmlns:a16="http://schemas.microsoft.com/office/drawing/2014/main" id="{F74F121B-E39C-C116-4629-F7D23454889B}"/>
                </a:ext>
              </a:extLst>
            </p:cNvPr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781;p51">
              <a:extLst>
                <a:ext uri="{FF2B5EF4-FFF2-40B4-BE49-F238E27FC236}">
                  <a16:creationId xmlns:a16="http://schemas.microsoft.com/office/drawing/2014/main" id="{0F53C5BF-B4F2-40E5-AF6B-178AD04B4655}"/>
                </a:ext>
              </a:extLst>
            </p:cNvPr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782;p51">
              <a:extLst>
                <a:ext uri="{FF2B5EF4-FFF2-40B4-BE49-F238E27FC236}">
                  <a16:creationId xmlns:a16="http://schemas.microsoft.com/office/drawing/2014/main" id="{768DCD55-510B-CE9C-FBEE-9F2BDBD2DF8D}"/>
                </a:ext>
              </a:extLst>
            </p:cNvPr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783;p51">
              <a:extLst>
                <a:ext uri="{FF2B5EF4-FFF2-40B4-BE49-F238E27FC236}">
                  <a16:creationId xmlns:a16="http://schemas.microsoft.com/office/drawing/2014/main" id="{F39102D5-D345-D536-5735-83956F5CDD48}"/>
                </a:ext>
              </a:extLst>
            </p:cNvPr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784;p51">
              <a:extLst>
                <a:ext uri="{FF2B5EF4-FFF2-40B4-BE49-F238E27FC236}">
                  <a16:creationId xmlns:a16="http://schemas.microsoft.com/office/drawing/2014/main" id="{13BD5509-0754-7CFF-2504-8573E282E7A8}"/>
                </a:ext>
              </a:extLst>
            </p:cNvPr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785;p51">
              <a:extLst>
                <a:ext uri="{FF2B5EF4-FFF2-40B4-BE49-F238E27FC236}">
                  <a16:creationId xmlns:a16="http://schemas.microsoft.com/office/drawing/2014/main" id="{3C71C28C-39E7-ABE1-AF64-5EE96E0804DD}"/>
                </a:ext>
              </a:extLst>
            </p:cNvPr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786;p51">
              <a:extLst>
                <a:ext uri="{FF2B5EF4-FFF2-40B4-BE49-F238E27FC236}">
                  <a16:creationId xmlns:a16="http://schemas.microsoft.com/office/drawing/2014/main" id="{4DF19357-D582-31BB-81DA-1D392582AF9F}"/>
                </a:ext>
              </a:extLst>
            </p:cNvPr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787;p51">
              <a:extLst>
                <a:ext uri="{FF2B5EF4-FFF2-40B4-BE49-F238E27FC236}">
                  <a16:creationId xmlns:a16="http://schemas.microsoft.com/office/drawing/2014/main" id="{579C3A0D-DE37-A75B-5C2B-A9FD1891FA51}"/>
                </a:ext>
              </a:extLst>
            </p:cNvPr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788;p51">
              <a:extLst>
                <a:ext uri="{FF2B5EF4-FFF2-40B4-BE49-F238E27FC236}">
                  <a16:creationId xmlns:a16="http://schemas.microsoft.com/office/drawing/2014/main" id="{0C483EDC-CB1C-E87D-54D2-F1CE120963F3}"/>
                </a:ext>
              </a:extLst>
            </p:cNvPr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789;p51">
              <a:extLst>
                <a:ext uri="{FF2B5EF4-FFF2-40B4-BE49-F238E27FC236}">
                  <a16:creationId xmlns:a16="http://schemas.microsoft.com/office/drawing/2014/main" id="{A73BCA7E-5F69-9ECF-491F-75AF5B670657}"/>
                </a:ext>
              </a:extLst>
            </p:cNvPr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790;p51">
              <a:extLst>
                <a:ext uri="{FF2B5EF4-FFF2-40B4-BE49-F238E27FC236}">
                  <a16:creationId xmlns:a16="http://schemas.microsoft.com/office/drawing/2014/main" id="{10FD6723-04E8-EE09-58A9-3F9C11BAF52C}"/>
                </a:ext>
              </a:extLst>
            </p:cNvPr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791;p51">
              <a:extLst>
                <a:ext uri="{FF2B5EF4-FFF2-40B4-BE49-F238E27FC236}">
                  <a16:creationId xmlns:a16="http://schemas.microsoft.com/office/drawing/2014/main" id="{B2B1D1A0-8412-D480-C26D-F22D38D951A1}"/>
                </a:ext>
              </a:extLst>
            </p:cNvPr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792;p51">
              <a:extLst>
                <a:ext uri="{FF2B5EF4-FFF2-40B4-BE49-F238E27FC236}">
                  <a16:creationId xmlns:a16="http://schemas.microsoft.com/office/drawing/2014/main" id="{01E3C6D3-6650-EFA6-C902-252F41527371}"/>
                </a:ext>
              </a:extLst>
            </p:cNvPr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793;p51">
              <a:extLst>
                <a:ext uri="{FF2B5EF4-FFF2-40B4-BE49-F238E27FC236}">
                  <a16:creationId xmlns:a16="http://schemas.microsoft.com/office/drawing/2014/main" id="{6990A4A1-56E8-35ED-5CAF-C53530EB0898}"/>
                </a:ext>
              </a:extLst>
            </p:cNvPr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794;p51">
              <a:extLst>
                <a:ext uri="{FF2B5EF4-FFF2-40B4-BE49-F238E27FC236}">
                  <a16:creationId xmlns:a16="http://schemas.microsoft.com/office/drawing/2014/main" id="{74EE2AA8-5457-3B55-1EEE-6E40A9805DCA}"/>
                </a:ext>
              </a:extLst>
            </p:cNvPr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795;p51">
              <a:extLst>
                <a:ext uri="{FF2B5EF4-FFF2-40B4-BE49-F238E27FC236}">
                  <a16:creationId xmlns:a16="http://schemas.microsoft.com/office/drawing/2014/main" id="{F6467245-0F46-EF73-A594-AE7DC125D1BD}"/>
                </a:ext>
              </a:extLst>
            </p:cNvPr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796;p51">
              <a:extLst>
                <a:ext uri="{FF2B5EF4-FFF2-40B4-BE49-F238E27FC236}">
                  <a16:creationId xmlns:a16="http://schemas.microsoft.com/office/drawing/2014/main" id="{808E400C-2573-AB03-D446-0BD4F3CB3FF9}"/>
                </a:ext>
              </a:extLst>
            </p:cNvPr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797;p51">
              <a:extLst>
                <a:ext uri="{FF2B5EF4-FFF2-40B4-BE49-F238E27FC236}">
                  <a16:creationId xmlns:a16="http://schemas.microsoft.com/office/drawing/2014/main" id="{23AF90E1-1E70-548C-4F69-1DBFDD6E3132}"/>
                </a:ext>
              </a:extLst>
            </p:cNvPr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798;p51">
              <a:extLst>
                <a:ext uri="{FF2B5EF4-FFF2-40B4-BE49-F238E27FC236}">
                  <a16:creationId xmlns:a16="http://schemas.microsoft.com/office/drawing/2014/main" id="{AD1E781E-2BBA-0A78-E3A6-9394443BA7D8}"/>
                </a:ext>
              </a:extLst>
            </p:cNvPr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5799;p51">
              <a:extLst>
                <a:ext uri="{FF2B5EF4-FFF2-40B4-BE49-F238E27FC236}">
                  <a16:creationId xmlns:a16="http://schemas.microsoft.com/office/drawing/2014/main" id="{0F2A5EF3-385B-160C-E828-71CB05C8AD75}"/>
                </a:ext>
              </a:extLst>
            </p:cNvPr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5800;p51">
              <a:extLst>
                <a:ext uri="{FF2B5EF4-FFF2-40B4-BE49-F238E27FC236}">
                  <a16:creationId xmlns:a16="http://schemas.microsoft.com/office/drawing/2014/main" id="{54149375-0BF6-753B-023A-A969E13936AD}"/>
                </a:ext>
              </a:extLst>
            </p:cNvPr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5801;p51">
              <a:extLst>
                <a:ext uri="{FF2B5EF4-FFF2-40B4-BE49-F238E27FC236}">
                  <a16:creationId xmlns:a16="http://schemas.microsoft.com/office/drawing/2014/main" id="{A1A1F5F4-6162-6DD6-D2AC-FC7A5DC378B0}"/>
                </a:ext>
              </a:extLst>
            </p:cNvPr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5802;p51">
              <a:extLst>
                <a:ext uri="{FF2B5EF4-FFF2-40B4-BE49-F238E27FC236}">
                  <a16:creationId xmlns:a16="http://schemas.microsoft.com/office/drawing/2014/main" id="{02F0D702-7099-B188-3AAD-0551E0F39D30}"/>
                </a:ext>
              </a:extLst>
            </p:cNvPr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5803;p51">
              <a:extLst>
                <a:ext uri="{FF2B5EF4-FFF2-40B4-BE49-F238E27FC236}">
                  <a16:creationId xmlns:a16="http://schemas.microsoft.com/office/drawing/2014/main" id="{B2D2EC61-F758-5F4F-7080-F8CF23EAD625}"/>
                </a:ext>
              </a:extLst>
            </p:cNvPr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5804;p51">
              <a:extLst>
                <a:ext uri="{FF2B5EF4-FFF2-40B4-BE49-F238E27FC236}">
                  <a16:creationId xmlns:a16="http://schemas.microsoft.com/office/drawing/2014/main" id="{DDB1E036-3174-68AA-30EB-8ECCF9926C2F}"/>
                </a:ext>
              </a:extLst>
            </p:cNvPr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5805;p51">
              <a:extLst>
                <a:ext uri="{FF2B5EF4-FFF2-40B4-BE49-F238E27FC236}">
                  <a16:creationId xmlns:a16="http://schemas.microsoft.com/office/drawing/2014/main" id="{47F61130-7FF7-3A59-E36A-8BDB9971442A}"/>
                </a:ext>
              </a:extLst>
            </p:cNvPr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5806;p51">
              <a:extLst>
                <a:ext uri="{FF2B5EF4-FFF2-40B4-BE49-F238E27FC236}">
                  <a16:creationId xmlns:a16="http://schemas.microsoft.com/office/drawing/2014/main" id="{2CCC1C01-CBFC-FF4F-DA55-412B4C837E4E}"/>
                </a:ext>
              </a:extLst>
            </p:cNvPr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5807;p51">
              <a:extLst>
                <a:ext uri="{FF2B5EF4-FFF2-40B4-BE49-F238E27FC236}">
                  <a16:creationId xmlns:a16="http://schemas.microsoft.com/office/drawing/2014/main" id="{EF57EB45-7AC4-FA94-E85E-4F322381CB31}"/>
                </a:ext>
              </a:extLst>
            </p:cNvPr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5808;p51">
              <a:extLst>
                <a:ext uri="{FF2B5EF4-FFF2-40B4-BE49-F238E27FC236}">
                  <a16:creationId xmlns:a16="http://schemas.microsoft.com/office/drawing/2014/main" id="{C334D051-BF9D-5C74-DC68-C579C1CAAFC6}"/>
                </a:ext>
              </a:extLst>
            </p:cNvPr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5809;p51">
              <a:extLst>
                <a:ext uri="{FF2B5EF4-FFF2-40B4-BE49-F238E27FC236}">
                  <a16:creationId xmlns:a16="http://schemas.microsoft.com/office/drawing/2014/main" id="{EB96ECFE-2C11-62B2-646F-8DE83B2C5D36}"/>
                </a:ext>
              </a:extLst>
            </p:cNvPr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5810;p51">
              <a:extLst>
                <a:ext uri="{FF2B5EF4-FFF2-40B4-BE49-F238E27FC236}">
                  <a16:creationId xmlns:a16="http://schemas.microsoft.com/office/drawing/2014/main" id="{699F5FB2-277F-1968-5925-CEB22A52CCF6}"/>
                </a:ext>
              </a:extLst>
            </p:cNvPr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5811;p51">
              <a:extLst>
                <a:ext uri="{FF2B5EF4-FFF2-40B4-BE49-F238E27FC236}">
                  <a16:creationId xmlns:a16="http://schemas.microsoft.com/office/drawing/2014/main" id="{C35A0AAC-21AB-8BD3-640B-1A8F4C58656C}"/>
                </a:ext>
              </a:extLst>
            </p:cNvPr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5812;p51">
              <a:extLst>
                <a:ext uri="{FF2B5EF4-FFF2-40B4-BE49-F238E27FC236}">
                  <a16:creationId xmlns:a16="http://schemas.microsoft.com/office/drawing/2014/main" id="{C9829D49-5E12-A4DC-01DB-78FCC2F18553}"/>
                </a:ext>
              </a:extLst>
            </p:cNvPr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5813;p51">
              <a:extLst>
                <a:ext uri="{FF2B5EF4-FFF2-40B4-BE49-F238E27FC236}">
                  <a16:creationId xmlns:a16="http://schemas.microsoft.com/office/drawing/2014/main" id="{5202E403-4B75-E4F8-7B49-C77C5A32BF32}"/>
                </a:ext>
              </a:extLst>
            </p:cNvPr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5814;p51">
              <a:extLst>
                <a:ext uri="{FF2B5EF4-FFF2-40B4-BE49-F238E27FC236}">
                  <a16:creationId xmlns:a16="http://schemas.microsoft.com/office/drawing/2014/main" id="{84F7E24C-1439-825A-26E7-5E6AF37300A1}"/>
                </a:ext>
              </a:extLst>
            </p:cNvPr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5815;p51">
              <a:extLst>
                <a:ext uri="{FF2B5EF4-FFF2-40B4-BE49-F238E27FC236}">
                  <a16:creationId xmlns:a16="http://schemas.microsoft.com/office/drawing/2014/main" id="{7FFF3E49-E09E-0A71-29F5-1D37C9E19EC3}"/>
                </a:ext>
              </a:extLst>
            </p:cNvPr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5816;p51">
              <a:extLst>
                <a:ext uri="{FF2B5EF4-FFF2-40B4-BE49-F238E27FC236}">
                  <a16:creationId xmlns:a16="http://schemas.microsoft.com/office/drawing/2014/main" id="{1C8A8F90-A22B-46A0-4FD2-D59BE95CD89B}"/>
                </a:ext>
              </a:extLst>
            </p:cNvPr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5817;p51">
              <a:extLst>
                <a:ext uri="{FF2B5EF4-FFF2-40B4-BE49-F238E27FC236}">
                  <a16:creationId xmlns:a16="http://schemas.microsoft.com/office/drawing/2014/main" id="{18146E8D-484C-8330-282B-61C984BEA28C}"/>
                </a:ext>
              </a:extLst>
            </p:cNvPr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5818;p51">
              <a:extLst>
                <a:ext uri="{FF2B5EF4-FFF2-40B4-BE49-F238E27FC236}">
                  <a16:creationId xmlns:a16="http://schemas.microsoft.com/office/drawing/2014/main" id="{D0E29501-863B-AC22-E0D9-EC8BEC82247C}"/>
                </a:ext>
              </a:extLst>
            </p:cNvPr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5819;p51">
              <a:extLst>
                <a:ext uri="{FF2B5EF4-FFF2-40B4-BE49-F238E27FC236}">
                  <a16:creationId xmlns:a16="http://schemas.microsoft.com/office/drawing/2014/main" id="{2CDBEC90-727D-C84F-C0D3-95B11EAFC8F8}"/>
                </a:ext>
              </a:extLst>
            </p:cNvPr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5820;p51">
              <a:extLst>
                <a:ext uri="{FF2B5EF4-FFF2-40B4-BE49-F238E27FC236}">
                  <a16:creationId xmlns:a16="http://schemas.microsoft.com/office/drawing/2014/main" id="{3B922090-BCDE-C758-17E9-9D05237A5E44}"/>
                </a:ext>
              </a:extLst>
            </p:cNvPr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5821;p51">
              <a:extLst>
                <a:ext uri="{FF2B5EF4-FFF2-40B4-BE49-F238E27FC236}">
                  <a16:creationId xmlns:a16="http://schemas.microsoft.com/office/drawing/2014/main" id="{1A0885B1-44CC-A7FF-00E2-15136DEE58C2}"/>
                </a:ext>
              </a:extLst>
            </p:cNvPr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5822;p51">
              <a:extLst>
                <a:ext uri="{FF2B5EF4-FFF2-40B4-BE49-F238E27FC236}">
                  <a16:creationId xmlns:a16="http://schemas.microsoft.com/office/drawing/2014/main" id="{9FB23193-5E09-C02D-EB10-6F8C0BF165C1}"/>
                </a:ext>
              </a:extLst>
            </p:cNvPr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5823;p51">
              <a:extLst>
                <a:ext uri="{FF2B5EF4-FFF2-40B4-BE49-F238E27FC236}">
                  <a16:creationId xmlns:a16="http://schemas.microsoft.com/office/drawing/2014/main" id="{B17F62F8-C55E-7643-D01C-B8D707FEBC1A}"/>
                </a:ext>
              </a:extLst>
            </p:cNvPr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5824;p51">
              <a:extLst>
                <a:ext uri="{FF2B5EF4-FFF2-40B4-BE49-F238E27FC236}">
                  <a16:creationId xmlns:a16="http://schemas.microsoft.com/office/drawing/2014/main" id="{7872AEE9-DB08-41EC-B09F-B646C65E2A39}"/>
                </a:ext>
              </a:extLst>
            </p:cNvPr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5825;p51">
              <a:extLst>
                <a:ext uri="{FF2B5EF4-FFF2-40B4-BE49-F238E27FC236}">
                  <a16:creationId xmlns:a16="http://schemas.microsoft.com/office/drawing/2014/main" id="{CE152F5C-536D-3449-4121-75BF459BD696}"/>
                </a:ext>
              </a:extLst>
            </p:cNvPr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5826;p51">
              <a:extLst>
                <a:ext uri="{FF2B5EF4-FFF2-40B4-BE49-F238E27FC236}">
                  <a16:creationId xmlns:a16="http://schemas.microsoft.com/office/drawing/2014/main" id="{DB36B616-155E-72C8-4EDA-3EE67C34FE60}"/>
                </a:ext>
              </a:extLst>
            </p:cNvPr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5827;p51">
              <a:extLst>
                <a:ext uri="{FF2B5EF4-FFF2-40B4-BE49-F238E27FC236}">
                  <a16:creationId xmlns:a16="http://schemas.microsoft.com/office/drawing/2014/main" id="{D7558427-0FEE-4A18-CC19-D1A0062931E2}"/>
                </a:ext>
              </a:extLst>
            </p:cNvPr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5828;p51">
              <a:extLst>
                <a:ext uri="{FF2B5EF4-FFF2-40B4-BE49-F238E27FC236}">
                  <a16:creationId xmlns:a16="http://schemas.microsoft.com/office/drawing/2014/main" id="{899CDB6D-42E7-B34D-4BA2-F659807709B2}"/>
                </a:ext>
              </a:extLst>
            </p:cNvPr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5829;p51">
              <a:extLst>
                <a:ext uri="{FF2B5EF4-FFF2-40B4-BE49-F238E27FC236}">
                  <a16:creationId xmlns:a16="http://schemas.microsoft.com/office/drawing/2014/main" id="{E2BE9533-1AA8-4BF9-B9F8-6F5A0B411655}"/>
                </a:ext>
              </a:extLst>
            </p:cNvPr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5830;p51">
              <a:extLst>
                <a:ext uri="{FF2B5EF4-FFF2-40B4-BE49-F238E27FC236}">
                  <a16:creationId xmlns:a16="http://schemas.microsoft.com/office/drawing/2014/main" id="{206084BE-F1F9-4CAB-4D58-A54E20CC2070}"/>
                </a:ext>
              </a:extLst>
            </p:cNvPr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5831;p51">
              <a:extLst>
                <a:ext uri="{FF2B5EF4-FFF2-40B4-BE49-F238E27FC236}">
                  <a16:creationId xmlns:a16="http://schemas.microsoft.com/office/drawing/2014/main" id="{F52D47B6-155A-D4A9-B122-539553A52F02}"/>
                </a:ext>
              </a:extLst>
            </p:cNvPr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5832;p51">
              <a:extLst>
                <a:ext uri="{FF2B5EF4-FFF2-40B4-BE49-F238E27FC236}">
                  <a16:creationId xmlns:a16="http://schemas.microsoft.com/office/drawing/2014/main" id="{757746E7-3D55-09DF-EFE0-FA49DCACB839}"/>
                </a:ext>
              </a:extLst>
            </p:cNvPr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5833;p51">
              <a:extLst>
                <a:ext uri="{FF2B5EF4-FFF2-40B4-BE49-F238E27FC236}">
                  <a16:creationId xmlns:a16="http://schemas.microsoft.com/office/drawing/2014/main" id="{2CAA2636-DCA8-FD50-654A-B1EDECAF4A2B}"/>
                </a:ext>
              </a:extLst>
            </p:cNvPr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5834;p51">
              <a:extLst>
                <a:ext uri="{FF2B5EF4-FFF2-40B4-BE49-F238E27FC236}">
                  <a16:creationId xmlns:a16="http://schemas.microsoft.com/office/drawing/2014/main" id="{C3AB19BC-4FD7-2CED-AACB-8E748380FA0E}"/>
                </a:ext>
              </a:extLst>
            </p:cNvPr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5835;p51">
              <a:extLst>
                <a:ext uri="{FF2B5EF4-FFF2-40B4-BE49-F238E27FC236}">
                  <a16:creationId xmlns:a16="http://schemas.microsoft.com/office/drawing/2014/main" id="{CDED3A2F-CCCD-9C4D-0FF9-5794DF5251F1}"/>
                </a:ext>
              </a:extLst>
            </p:cNvPr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5836;p51">
              <a:extLst>
                <a:ext uri="{FF2B5EF4-FFF2-40B4-BE49-F238E27FC236}">
                  <a16:creationId xmlns:a16="http://schemas.microsoft.com/office/drawing/2014/main" id="{A74549EB-F841-8749-F855-E5C1F4864143}"/>
                </a:ext>
              </a:extLst>
            </p:cNvPr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5837;p51">
              <a:extLst>
                <a:ext uri="{FF2B5EF4-FFF2-40B4-BE49-F238E27FC236}">
                  <a16:creationId xmlns:a16="http://schemas.microsoft.com/office/drawing/2014/main" id="{33AD5338-CD60-024C-8002-60084FE2F454}"/>
                </a:ext>
              </a:extLst>
            </p:cNvPr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5838;p51">
              <a:extLst>
                <a:ext uri="{FF2B5EF4-FFF2-40B4-BE49-F238E27FC236}">
                  <a16:creationId xmlns:a16="http://schemas.microsoft.com/office/drawing/2014/main" id="{6063EEC2-132A-2F12-2E48-53FE85BAA455}"/>
                </a:ext>
              </a:extLst>
            </p:cNvPr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5839;p51">
              <a:extLst>
                <a:ext uri="{FF2B5EF4-FFF2-40B4-BE49-F238E27FC236}">
                  <a16:creationId xmlns:a16="http://schemas.microsoft.com/office/drawing/2014/main" id="{00D6F6E8-515B-11BA-DD94-4C862D28AB92}"/>
                </a:ext>
              </a:extLst>
            </p:cNvPr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5840;p51">
              <a:extLst>
                <a:ext uri="{FF2B5EF4-FFF2-40B4-BE49-F238E27FC236}">
                  <a16:creationId xmlns:a16="http://schemas.microsoft.com/office/drawing/2014/main" id="{5860B987-1FB7-B0A2-F853-DABEB5377E28}"/>
                </a:ext>
              </a:extLst>
            </p:cNvPr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5841;p51">
              <a:extLst>
                <a:ext uri="{FF2B5EF4-FFF2-40B4-BE49-F238E27FC236}">
                  <a16:creationId xmlns:a16="http://schemas.microsoft.com/office/drawing/2014/main" id="{93E1DBDC-A972-2355-AFFB-E706DC815BDD}"/>
                </a:ext>
              </a:extLst>
            </p:cNvPr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5842;p51">
              <a:extLst>
                <a:ext uri="{FF2B5EF4-FFF2-40B4-BE49-F238E27FC236}">
                  <a16:creationId xmlns:a16="http://schemas.microsoft.com/office/drawing/2014/main" id="{40901FE7-2960-681A-2408-A97926ED019B}"/>
                </a:ext>
              </a:extLst>
            </p:cNvPr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5843;p51">
              <a:extLst>
                <a:ext uri="{FF2B5EF4-FFF2-40B4-BE49-F238E27FC236}">
                  <a16:creationId xmlns:a16="http://schemas.microsoft.com/office/drawing/2014/main" id="{4219C220-EA87-A40A-95FB-CE96EC868F0F}"/>
                </a:ext>
              </a:extLst>
            </p:cNvPr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5844;p51">
              <a:extLst>
                <a:ext uri="{FF2B5EF4-FFF2-40B4-BE49-F238E27FC236}">
                  <a16:creationId xmlns:a16="http://schemas.microsoft.com/office/drawing/2014/main" id="{04336BDF-A09F-3476-D91E-4264250F46E5}"/>
                </a:ext>
              </a:extLst>
            </p:cNvPr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5845;p51">
              <a:extLst>
                <a:ext uri="{FF2B5EF4-FFF2-40B4-BE49-F238E27FC236}">
                  <a16:creationId xmlns:a16="http://schemas.microsoft.com/office/drawing/2014/main" id="{D7D173BB-0CCB-DF6A-983B-D3EFEE048122}"/>
                </a:ext>
              </a:extLst>
            </p:cNvPr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5846;p51">
              <a:extLst>
                <a:ext uri="{FF2B5EF4-FFF2-40B4-BE49-F238E27FC236}">
                  <a16:creationId xmlns:a16="http://schemas.microsoft.com/office/drawing/2014/main" id="{77E0AFD6-4C77-8F7F-7BE6-246BBE43952B}"/>
                </a:ext>
              </a:extLst>
            </p:cNvPr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5847;p51">
              <a:extLst>
                <a:ext uri="{FF2B5EF4-FFF2-40B4-BE49-F238E27FC236}">
                  <a16:creationId xmlns:a16="http://schemas.microsoft.com/office/drawing/2014/main" id="{C0F79108-E89E-CA2E-05B7-DE62ACD9F7DB}"/>
                </a:ext>
              </a:extLst>
            </p:cNvPr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5848;p51">
              <a:extLst>
                <a:ext uri="{FF2B5EF4-FFF2-40B4-BE49-F238E27FC236}">
                  <a16:creationId xmlns:a16="http://schemas.microsoft.com/office/drawing/2014/main" id="{3B5569A7-8A31-3CB4-026E-31A0C67DA5D6}"/>
                </a:ext>
              </a:extLst>
            </p:cNvPr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5849;p51">
              <a:extLst>
                <a:ext uri="{FF2B5EF4-FFF2-40B4-BE49-F238E27FC236}">
                  <a16:creationId xmlns:a16="http://schemas.microsoft.com/office/drawing/2014/main" id="{5EEA00EF-0C91-42FB-B316-5B582408897A}"/>
                </a:ext>
              </a:extLst>
            </p:cNvPr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5850;p51">
              <a:extLst>
                <a:ext uri="{FF2B5EF4-FFF2-40B4-BE49-F238E27FC236}">
                  <a16:creationId xmlns:a16="http://schemas.microsoft.com/office/drawing/2014/main" id="{954A6E26-553C-E5BC-CF34-7B2461AD8FA8}"/>
                </a:ext>
              </a:extLst>
            </p:cNvPr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5851;p51">
              <a:extLst>
                <a:ext uri="{FF2B5EF4-FFF2-40B4-BE49-F238E27FC236}">
                  <a16:creationId xmlns:a16="http://schemas.microsoft.com/office/drawing/2014/main" id="{9015973A-D989-5695-31A8-B752FD7CAD2F}"/>
                </a:ext>
              </a:extLst>
            </p:cNvPr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5852;p51">
              <a:extLst>
                <a:ext uri="{FF2B5EF4-FFF2-40B4-BE49-F238E27FC236}">
                  <a16:creationId xmlns:a16="http://schemas.microsoft.com/office/drawing/2014/main" id="{4F899B18-80B1-2EBF-6F80-140F6EBEF316}"/>
                </a:ext>
              </a:extLst>
            </p:cNvPr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5853;p51">
              <a:extLst>
                <a:ext uri="{FF2B5EF4-FFF2-40B4-BE49-F238E27FC236}">
                  <a16:creationId xmlns:a16="http://schemas.microsoft.com/office/drawing/2014/main" id="{CBB20FDC-0748-BBFA-FDB2-A81A7E234559}"/>
                </a:ext>
              </a:extLst>
            </p:cNvPr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5854;p51">
              <a:extLst>
                <a:ext uri="{FF2B5EF4-FFF2-40B4-BE49-F238E27FC236}">
                  <a16:creationId xmlns:a16="http://schemas.microsoft.com/office/drawing/2014/main" id="{732E1485-F1E9-FEAF-1A4C-BEA69A2E6CD4}"/>
                </a:ext>
              </a:extLst>
            </p:cNvPr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5855;p51">
              <a:extLst>
                <a:ext uri="{FF2B5EF4-FFF2-40B4-BE49-F238E27FC236}">
                  <a16:creationId xmlns:a16="http://schemas.microsoft.com/office/drawing/2014/main" id="{A3EDE2FD-4339-FAB4-1C4A-281F0FECA507}"/>
                </a:ext>
              </a:extLst>
            </p:cNvPr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5856;p51">
              <a:extLst>
                <a:ext uri="{FF2B5EF4-FFF2-40B4-BE49-F238E27FC236}">
                  <a16:creationId xmlns:a16="http://schemas.microsoft.com/office/drawing/2014/main" id="{73005D58-C563-6972-41D2-0B2B117F17FD}"/>
                </a:ext>
              </a:extLst>
            </p:cNvPr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5857;p51">
              <a:extLst>
                <a:ext uri="{FF2B5EF4-FFF2-40B4-BE49-F238E27FC236}">
                  <a16:creationId xmlns:a16="http://schemas.microsoft.com/office/drawing/2014/main" id="{E22F2120-55D4-0BFC-E313-F8326028FB4D}"/>
                </a:ext>
              </a:extLst>
            </p:cNvPr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5858;p51">
              <a:extLst>
                <a:ext uri="{FF2B5EF4-FFF2-40B4-BE49-F238E27FC236}">
                  <a16:creationId xmlns:a16="http://schemas.microsoft.com/office/drawing/2014/main" id="{A75A7838-7858-C269-2FBE-5DFB1BC2BED7}"/>
                </a:ext>
              </a:extLst>
            </p:cNvPr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5859;p51">
              <a:extLst>
                <a:ext uri="{FF2B5EF4-FFF2-40B4-BE49-F238E27FC236}">
                  <a16:creationId xmlns:a16="http://schemas.microsoft.com/office/drawing/2014/main" id="{853C987A-E906-B816-67BF-B666E1170F59}"/>
                </a:ext>
              </a:extLst>
            </p:cNvPr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5860;p51">
              <a:extLst>
                <a:ext uri="{FF2B5EF4-FFF2-40B4-BE49-F238E27FC236}">
                  <a16:creationId xmlns:a16="http://schemas.microsoft.com/office/drawing/2014/main" id="{DB641394-74EE-42B0-FA24-485A1B2C522B}"/>
                </a:ext>
              </a:extLst>
            </p:cNvPr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5861;p51">
              <a:extLst>
                <a:ext uri="{FF2B5EF4-FFF2-40B4-BE49-F238E27FC236}">
                  <a16:creationId xmlns:a16="http://schemas.microsoft.com/office/drawing/2014/main" id="{FD3E9472-AF5D-6D0E-684E-49622B8C9D87}"/>
                </a:ext>
              </a:extLst>
            </p:cNvPr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5862;p51">
              <a:extLst>
                <a:ext uri="{FF2B5EF4-FFF2-40B4-BE49-F238E27FC236}">
                  <a16:creationId xmlns:a16="http://schemas.microsoft.com/office/drawing/2014/main" id="{8FC721D2-CACC-EF26-9003-3A0AC6F381B3}"/>
                </a:ext>
              </a:extLst>
            </p:cNvPr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5863;p51">
              <a:extLst>
                <a:ext uri="{FF2B5EF4-FFF2-40B4-BE49-F238E27FC236}">
                  <a16:creationId xmlns:a16="http://schemas.microsoft.com/office/drawing/2014/main" id="{B3BE164E-431E-1803-8B17-F5EA791FD0E4}"/>
                </a:ext>
              </a:extLst>
            </p:cNvPr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5864;p51">
              <a:extLst>
                <a:ext uri="{FF2B5EF4-FFF2-40B4-BE49-F238E27FC236}">
                  <a16:creationId xmlns:a16="http://schemas.microsoft.com/office/drawing/2014/main" id="{9727EFBC-F99D-9F08-BA0F-12971B47D4D6}"/>
                </a:ext>
              </a:extLst>
            </p:cNvPr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5865;p51">
              <a:extLst>
                <a:ext uri="{FF2B5EF4-FFF2-40B4-BE49-F238E27FC236}">
                  <a16:creationId xmlns:a16="http://schemas.microsoft.com/office/drawing/2014/main" id="{B4B9A315-54D8-7E02-03EB-43766E64C0D9}"/>
                </a:ext>
              </a:extLst>
            </p:cNvPr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5866;p51">
              <a:extLst>
                <a:ext uri="{FF2B5EF4-FFF2-40B4-BE49-F238E27FC236}">
                  <a16:creationId xmlns:a16="http://schemas.microsoft.com/office/drawing/2014/main" id="{90E089F3-AE36-463F-79A4-CDACF66AEAFD}"/>
                </a:ext>
              </a:extLst>
            </p:cNvPr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5867;p51">
              <a:extLst>
                <a:ext uri="{FF2B5EF4-FFF2-40B4-BE49-F238E27FC236}">
                  <a16:creationId xmlns:a16="http://schemas.microsoft.com/office/drawing/2014/main" id="{48DF9489-3A82-4E54-FAF3-B48744B87287}"/>
                </a:ext>
              </a:extLst>
            </p:cNvPr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868;p51">
              <a:extLst>
                <a:ext uri="{FF2B5EF4-FFF2-40B4-BE49-F238E27FC236}">
                  <a16:creationId xmlns:a16="http://schemas.microsoft.com/office/drawing/2014/main" id="{853FAD5D-55F2-579F-A168-05CE9E4DFA69}"/>
                </a:ext>
              </a:extLst>
            </p:cNvPr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869;p51">
              <a:extLst>
                <a:ext uri="{FF2B5EF4-FFF2-40B4-BE49-F238E27FC236}">
                  <a16:creationId xmlns:a16="http://schemas.microsoft.com/office/drawing/2014/main" id="{09EB5167-2F19-CC96-598E-6B7BFF205373}"/>
                </a:ext>
              </a:extLst>
            </p:cNvPr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870;p51">
              <a:extLst>
                <a:ext uri="{FF2B5EF4-FFF2-40B4-BE49-F238E27FC236}">
                  <a16:creationId xmlns:a16="http://schemas.microsoft.com/office/drawing/2014/main" id="{CEC2C1B0-9D08-8F98-0CC6-4B5722624F01}"/>
                </a:ext>
              </a:extLst>
            </p:cNvPr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871;p51">
              <a:extLst>
                <a:ext uri="{FF2B5EF4-FFF2-40B4-BE49-F238E27FC236}">
                  <a16:creationId xmlns:a16="http://schemas.microsoft.com/office/drawing/2014/main" id="{B0FD8898-0995-D16E-0EF2-D683F1495B31}"/>
                </a:ext>
              </a:extLst>
            </p:cNvPr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872;p51">
              <a:extLst>
                <a:ext uri="{FF2B5EF4-FFF2-40B4-BE49-F238E27FC236}">
                  <a16:creationId xmlns:a16="http://schemas.microsoft.com/office/drawing/2014/main" id="{5ACBD5C9-C2A6-F28D-EFDC-AA7B923A782C}"/>
                </a:ext>
              </a:extLst>
            </p:cNvPr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873;p51">
              <a:extLst>
                <a:ext uri="{FF2B5EF4-FFF2-40B4-BE49-F238E27FC236}">
                  <a16:creationId xmlns:a16="http://schemas.microsoft.com/office/drawing/2014/main" id="{B321F6F1-D76A-5721-AC20-409FF60B2F36}"/>
                </a:ext>
              </a:extLst>
            </p:cNvPr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874;p51">
              <a:extLst>
                <a:ext uri="{FF2B5EF4-FFF2-40B4-BE49-F238E27FC236}">
                  <a16:creationId xmlns:a16="http://schemas.microsoft.com/office/drawing/2014/main" id="{45B33087-C72D-9502-3B10-3F95CC188D9C}"/>
                </a:ext>
              </a:extLst>
            </p:cNvPr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875;p51">
              <a:extLst>
                <a:ext uri="{FF2B5EF4-FFF2-40B4-BE49-F238E27FC236}">
                  <a16:creationId xmlns:a16="http://schemas.microsoft.com/office/drawing/2014/main" id="{E85BDB4D-9B58-C566-5E07-4EB9F44CF71C}"/>
                </a:ext>
              </a:extLst>
            </p:cNvPr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876;p51">
              <a:extLst>
                <a:ext uri="{FF2B5EF4-FFF2-40B4-BE49-F238E27FC236}">
                  <a16:creationId xmlns:a16="http://schemas.microsoft.com/office/drawing/2014/main" id="{0706DE7D-8A7F-C951-043E-A222B3AD8485}"/>
                </a:ext>
              </a:extLst>
            </p:cNvPr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5877;p51">
              <a:extLst>
                <a:ext uri="{FF2B5EF4-FFF2-40B4-BE49-F238E27FC236}">
                  <a16:creationId xmlns:a16="http://schemas.microsoft.com/office/drawing/2014/main" id="{3AE9F97F-05C2-BE04-18C7-910EFF8F244D}"/>
                </a:ext>
              </a:extLst>
            </p:cNvPr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878;p51">
              <a:extLst>
                <a:ext uri="{FF2B5EF4-FFF2-40B4-BE49-F238E27FC236}">
                  <a16:creationId xmlns:a16="http://schemas.microsoft.com/office/drawing/2014/main" id="{C3280CBF-ED96-0610-A5DB-918707181318}"/>
                </a:ext>
              </a:extLst>
            </p:cNvPr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5879;p51">
              <a:extLst>
                <a:ext uri="{FF2B5EF4-FFF2-40B4-BE49-F238E27FC236}">
                  <a16:creationId xmlns:a16="http://schemas.microsoft.com/office/drawing/2014/main" id="{D517706B-FD41-7CA1-0B0C-0A55522BC994}"/>
                </a:ext>
              </a:extLst>
            </p:cNvPr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5880;p51">
              <a:extLst>
                <a:ext uri="{FF2B5EF4-FFF2-40B4-BE49-F238E27FC236}">
                  <a16:creationId xmlns:a16="http://schemas.microsoft.com/office/drawing/2014/main" id="{4D7F0F8C-B28D-20FA-D789-DE283F8A2BE5}"/>
                </a:ext>
              </a:extLst>
            </p:cNvPr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5881;p51">
              <a:extLst>
                <a:ext uri="{FF2B5EF4-FFF2-40B4-BE49-F238E27FC236}">
                  <a16:creationId xmlns:a16="http://schemas.microsoft.com/office/drawing/2014/main" id="{D685C237-1512-3689-2FA8-C17E140B4760}"/>
                </a:ext>
              </a:extLst>
            </p:cNvPr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5882;p51">
              <a:extLst>
                <a:ext uri="{FF2B5EF4-FFF2-40B4-BE49-F238E27FC236}">
                  <a16:creationId xmlns:a16="http://schemas.microsoft.com/office/drawing/2014/main" id="{E7EB1AD5-14D4-27A5-B188-EE1D89E38E6D}"/>
                </a:ext>
              </a:extLst>
            </p:cNvPr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5883;p51">
              <a:extLst>
                <a:ext uri="{FF2B5EF4-FFF2-40B4-BE49-F238E27FC236}">
                  <a16:creationId xmlns:a16="http://schemas.microsoft.com/office/drawing/2014/main" id="{837FDA1D-5C97-F414-C337-63E58BB84A31}"/>
                </a:ext>
              </a:extLst>
            </p:cNvPr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5884;p51">
              <a:extLst>
                <a:ext uri="{FF2B5EF4-FFF2-40B4-BE49-F238E27FC236}">
                  <a16:creationId xmlns:a16="http://schemas.microsoft.com/office/drawing/2014/main" id="{E73885A4-C135-5886-933D-416B0A22CCA9}"/>
                </a:ext>
              </a:extLst>
            </p:cNvPr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5885;p51">
              <a:extLst>
                <a:ext uri="{FF2B5EF4-FFF2-40B4-BE49-F238E27FC236}">
                  <a16:creationId xmlns:a16="http://schemas.microsoft.com/office/drawing/2014/main" id="{75B0BD07-F3EB-33B3-C692-C1893498F4A9}"/>
                </a:ext>
              </a:extLst>
            </p:cNvPr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5886;p51">
              <a:extLst>
                <a:ext uri="{FF2B5EF4-FFF2-40B4-BE49-F238E27FC236}">
                  <a16:creationId xmlns:a16="http://schemas.microsoft.com/office/drawing/2014/main" id="{4E75A1DC-877C-EF1C-CE70-9133567ABBE8}"/>
                </a:ext>
              </a:extLst>
            </p:cNvPr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5887;p51">
              <a:extLst>
                <a:ext uri="{FF2B5EF4-FFF2-40B4-BE49-F238E27FC236}">
                  <a16:creationId xmlns:a16="http://schemas.microsoft.com/office/drawing/2014/main" id="{F9819AF1-16BB-95C4-72B4-F2384DB19D0F}"/>
                </a:ext>
              </a:extLst>
            </p:cNvPr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5888;p51">
              <a:extLst>
                <a:ext uri="{FF2B5EF4-FFF2-40B4-BE49-F238E27FC236}">
                  <a16:creationId xmlns:a16="http://schemas.microsoft.com/office/drawing/2014/main" id="{989A7661-4602-637C-DA12-045C277C15D4}"/>
                </a:ext>
              </a:extLst>
            </p:cNvPr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5889;p51">
              <a:extLst>
                <a:ext uri="{FF2B5EF4-FFF2-40B4-BE49-F238E27FC236}">
                  <a16:creationId xmlns:a16="http://schemas.microsoft.com/office/drawing/2014/main" id="{9F7F1A32-0BA7-8C88-BEA6-66B74581883D}"/>
                </a:ext>
              </a:extLst>
            </p:cNvPr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5890;p51">
              <a:extLst>
                <a:ext uri="{FF2B5EF4-FFF2-40B4-BE49-F238E27FC236}">
                  <a16:creationId xmlns:a16="http://schemas.microsoft.com/office/drawing/2014/main" id="{19E3DF2D-1707-C308-EF64-06F13AB1517B}"/>
                </a:ext>
              </a:extLst>
            </p:cNvPr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5891;p51">
              <a:extLst>
                <a:ext uri="{FF2B5EF4-FFF2-40B4-BE49-F238E27FC236}">
                  <a16:creationId xmlns:a16="http://schemas.microsoft.com/office/drawing/2014/main" id="{A140625B-6DC3-B23A-ED5B-F9D88BD4CBE7}"/>
                </a:ext>
              </a:extLst>
            </p:cNvPr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5892;p51">
              <a:extLst>
                <a:ext uri="{FF2B5EF4-FFF2-40B4-BE49-F238E27FC236}">
                  <a16:creationId xmlns:a16="http://schemas.microsoft.com/office/drawing/2014/main" id="{C1DE944D-3504-1AB9-2E7D-5847702E2DE6}"/>
                </a:ext>
              </a:extLst>
            </p:cNvPr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5893;p51">
              <a:extLst>
                <a:ext uri="{FF2B5EF4-FFF2-40B4-BE49-F238E27FC236}">
                  <a16:creationId xmlns:a16="http://schemas.microsoft.com/office/drawing/2014/main" id="{E8AB7FE6-4456-3975-56A3-79DBCF4BB299}"/>
                </a:ext>
              </a:extLst>
            </p:cNvPr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5894;p51">
              <a:extLst>
                <a:ext uri="{FF2B5EF4-FFF2-40B4-BE49-F238E27FC236}">
                  <a16:creationId xmlns:a16="http://schemas.microsoft.com/office/drawing/2014/main" id="{4CFE1A21-BAD0-4A5E-7CB2-386310E10A26}"/>
                </a:ext>
              </a:extLst>
            </p:cNvPr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5895;p51">
              <a:extLst>
                <a:ext uri="{FF2B5EF4-FFF2-40B4-BE49-F238E27FC236}">
                  <a16:creationId xmlns:a16="http://schemas.microsoft.com/office/drawing/2014/main" id="{DD40B2F0-6E66-DC5A-CB44-62A4B55CAAE1}"/>
                </a:ext>
              </a:extLst>
            </p:cNvPr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5896;p51">
              <a:extLst>
                <a:ext uri="{FF2B5EF4-FFF2-40B4-BE49-F238E27FC236}">
                  <a16:creationId xmlns:a16="http://schemas.microsoft.com/office/drawing/2014/main" id="{F977BE71-E8F4-34DE-4363-946E38D3763A}"/>
                </a:ext>
              </a:extLst>
            </p:cNvPr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5897;p51">
              <a:extLst>
                <a:ext uri="{FF2B5EF4-FFF2-40B4-BE49-F238E27FC236}">
                  <a16:creationId xmlns:a16="http://schemas.microsoft.com/office/drawing/2014/main" id="{60316043-230A-A56B-4A20-F6DAA81A5ECA}"/>
                </a:ext>
              </a:extLst>
            </p:cNvPr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5898;p51">
              <a:extLst>
                <a:ext uri="{FF2B5EF4-FFF2-40B4-BE49-F238E27FC236}">
                  <a16:creationId xmlns:a16="http://schemas.microsoft.com/office/drawing/2014/main" id="{862AEEBA-697C-384B-0B56-ACA2BC0819C4}"/>
                </a:ext>
              </a:extLst>
            </p:cNvPr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5899;p51">
              <a:extLst>
                <a:ext uri="{FF2B5EF4-FFF2-40B4-BE49-F238E27FC236}">
                  <a16:creationId xmlns:a16="http://schemas.microsoft.com/office/drawing/2014/main" id="{C722D7BE-75B8-3360-BE66-CF23E33BC94E}"/>
                </a:ext>
              </a:extLst>
            </p:cNvPr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5900;p51">
              <a:extLst>
                <a:ext uri="{FF2B5EF4-FFF2-40B4-BE49-F238E27FC236}">
                  <a16:creationId xmlns:a16="http://schemas.microsoft.com/office/drawing/2014/main" id="{E3D36A7E-E722-983E-AC8A-3F81AF8742D4}"/>
                </a:ext>
              </a:extLst>
            </p:cNvPr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5901;p51">
              <a:extLst>
                <a:ext uri="{FF2B5EF4-FFF2-40B4-BE49-F238E27FC236}">
                  <a16:creationId xmlns:a16="http://schemas.microsoft.com/office/drawing/2014/main" id="{4EDCA42B-52DF-B387-B822-1EF2685447D8}"/>
                </a:ext>
              </a:extLst>
            </p:cNvPr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5902;p51">
              <a:extLst>
                <a:ext uri="{FF2B5EF4-FFF2-40B4-BE49-F238E27FC236}">
                  <a16:creationId xmlns:a16="http://schemas.microsoft.com/office/drawing/2014/main" id="{16601717-0E25-F910-1B3D-81A74E236382}"/>
                </a:ext>
              </a:extLst>
            </p:cNvPr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5903;p51">
              <a:extLst>
                <a:ext uri="{FF2B5EF4-FFF2-40B4-BE49-F238E27FC236}">
                  <a16:creationId xmlns:a16="http://schemas.microsoft.com/office/drawing/2014/main" id="{23E671AB-147D-D3DE-662F-72AC6C09EFDC}"/>
                </a:ext>
              </a:extLst>
            </p:cNvPr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5904;p51">
              <a:extLst>
                <a:ext uri="{FF2B5EF4-FFF2-40B4-BE49-F238E27FC236}">
                  <a16:creationId xmlns:a16="http://schemas.microsoft.com/office/drawing/2014/main" id="{C41E8102-376A-B33E-841A-3DC3F5F80C33}"/>
                </a:ext>
              </a:extLst>
            </p:cNvPr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5905;p51">
              <a:extLst>
                <a:ext uri="{FF2B5EF4-FFF2-40B4-BE49-F238E27FC236}">
                  <a16:creationId xmlns:a16="http://schemas.microsoft.com/office/drawing/2014/main" id="{B8CF7AEB-3BA5-32A8-ECED-73061CC14C40}"/>
                </a:ext>
              </a:extLst>
            </p:cNvPr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5906;p51">
              <a:extLst>
                <a:ext uri="{FF2B5EF4-FFF2-40B4-BE49-F238E27FC236}">
                  <a16:creationId xmlns:a16="http://schemas.microsoft.com/office/drawing/2014/main" id="{4BDB8671-59D5-294E-1EBC-3A7074E7473C}"/>
                </a:ext>
              </a:extLst>
            </p:cNvPr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5907;p51">
              <a:extLst>
                <a:ext uri="{FF2B5EF4-FFF2-40B4-BE49-F238E27FC236}">
                  <a16:creationId xmlns:a16="http://schemas.microsoft.com/office/drawing/2014/main" id="{9064401A-B304-129A-500F-7050DD58738C}"/>
                </a:ext>
              </a:extLst>
            </p:cNvPr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5908;p51">
              <a:extLst>
                <a:ext uri="{FF2B5EF4-FFF2-40B4-BE49-F238E27FC236}">
                  <a16:creationId xmlns:a16="http://schemas.microsoft.com/office/drawing/2014/main" id="{3868AA73-75CA-65F8-C3F6-9F71251F7761}"/>
                </a:ext>
              </a:extLst>
            </p:cNvPr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5909;p51">
              <a:extLst>
                <a:ext uri="{FF2B5EF4-FFF2-40B4-BE49-F238E27FC236}">
                  <a16:creationId xmlns:a16="http://schemas.microsoft.com/office/drawing/2014/main" id="{60749FD5-A040-C7FA-E1F9-93CEB032D9FD}"/>
                </a:ext>
              </a:extLst>
            </p:cNvPr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5910;p51">
              <a:extLst>
                <a:ext uri="{FF2B5EF4-FFF2-40B4-BE49-F238E27FC236}">
                  <a16:creationId xmlns:a16="http://schemas.microsoft.com/office/drawing/2014/main" id="{C8376948-5721-5D7D-F9D1-151DB2E3D908}"/>
                </a:ext>
              </a:extLst>
            </p:cNvPr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5911;p51">
              <a:extLst>
                <a:ext uri="{FF2B5EF4-FFF2-40B4-BE49-F238E27FC236}">
                  <a16:creationId xmlns:a16="http://schemas.microsoft.com/office/drawing/2014/main" id="{4E4AE9C8-54E5-5472-3176-C730D9FF2575}"/>
                </a:ext>
              </a:extLst>
            </p:cNvPr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5912;p51">
              <a:extLst>
                <a:ext uri="{FF2B5EF4-FFF2-40B4-BE49-F238E27FC236}">
                  <a16:creationId xmlns:a16="http://schemas.microsoft.com/office/drawing/2014/main" id="{7BFD2020-44DF-9ECB-CCA3-6E369918DAC8}"/>
                </a:ext>
              </a:extLst>
            </p:cNvPr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5913;p51">
              <a:extLst>
                <a:ext uri="{FF2B5EF4-FFF2-40B4-BE49-F238E27FC236}">
                  <a16:creationId xmlns:a16="http://schemas.microsoft.com/office/drawing/2014/main" id="{B6704DAA-7B78-44E9-4E30-423B9DE0A87F}"/>
                </a:ext>
              </a:extLst>
            </p:cNvPr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5914;p51">
              <a:extLst>
                <a:ext uri="{FF2B5EF4-FFF2-40B4-BE49-F238E27FC236}">
                  <a16:creationId xmlns:a16="http://schemas.microsoft.com/office/drawing/2014/main" id="{9178EE42-F70F-1A46-3DF5-99BAE94D4855}"/>
                </a:ext>
              </a:extLst>
            </p:cNvPr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5915;p51">
              <a:extLst>
                <a:ext uri="{FF2B5EF4-FFF2-40B4-BE49-F238E27FC236}">
                  <a16:creationId xmlns:a16="http://schemas.microsoft.com/office/drawing/2014/main" id="{7F017D1B-6334-A3A7-B30D-C297C413DF8C}"/>
                </a:ext>
              </a:extLst>
            </p:cNvPr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5916;p51">
              <a:extLst>
                <a:ext uri="{FF2B5EF4-FFF2-40B4-BE49-F238E27FC236}">
                  <a16:creationId xmlns:a16="http://schemas.microsoft.com/office/drawing/2014/main" id="{D027ACA7-00DB-D001-C22D-E473FB8B435C}"/>
                </a:ext>
              </a:extLst>
            </p:cNvPr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5917;p51">
              <a:extLst>
                <a:ext uri="{FF2B5EF4-FFF2-40B4-BE49-F238E27FC236}">
                  <a16:creationId xmlns:a16="http://schemas.microsoft.com/office/drawing/2014/main" id="{8BC8515C-68CA-A69D-6CF0-DE92140C5E93}"/>
                </a:ext>
              </a:extLst>
            </p:cNvPr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5918;p51">
              <a:extLst>
                <a:ext uri="{FF2B5EF4-FFF2-40B4-BE49-F238E27FC236}">
                  <a16:creationId xmlns:a16="http://schemas.microsoft.com/office/drawing/2014/main" id="{EE004469-C38C-5598-1529-456600DAF4BC}"/>
                </a:ext>
              </a:extLst>
            </p:cNvPr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5919;p51">
              <a:extLst>
                <a:ext uri="{FF2B5EF4-FFF2-40B4-BE49-F238E27FC236}">
                  <a16:creationId xmlns:a16="http://schemas.microsoft.com/office/drawing/2014/main" id="{6A5387D6-05D3-1864-21DB-F9664DA57DB4}"/>
                </a:ext>
              </a:extLst>
            </p:cNvPr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5920;p51">
              <a:extLst>
                <a:ext uri="{FF2B5EF4-FFF2-40B4-BE49-F238E27FC236}">
                  <a16:creationId xmlns:a16="http://schemas.microsoft.com/office/drawing/2014/main" id="{1BF1C8A6-C794-F107-88B8-68FB00B722C0}"/>
                </a:ext>
              </a:extLst>
            </p:cNvPr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5921;p51">
              <a:extLst>
                <a:ext uri="{FF2B5EF4-FFF2-40B4-BE49-F238E27FC236}">
                  <a16:creationId xmlns:a16="http://schemas.microsoft.com/office/drawing/2014/main" id="{1E98F9C6-5BCC-D10C-9679-5E0C8D10A861}"/>
                </a:ext>
              </a:extLst>
            </p:cNvPr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5922;p51">
              <a:extLst>
                <a:ext uri="{FF2B5EF4-FFF2-40B4-BE49-F238E27FC236}">
                  <a16:creationId xmlns:a16="http://schemas.microsoft.com/office/drawing/2014/main" id="{22A98AF4-6CD5-E7EE-08C3-497A5A519BB8}"/>
                </a:ext>
              </a:extLst>
            </p:cNvPr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5923;p51">
              <a:extLst>
                <a:ext uri="{FF2B5EF4-FFF2-40B4-BE49-F238E27FC236}">
                  <a16:creationId xmlns:a16="http://schemas.microsoft.com/office/drawing/2014/main" id="{2B56DF38-1208-83A1-7CD5-D4CDBF42C7E9}"/>
                </a:ext>
              </a:extLst>
            </p:cNvPr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5924;p51">
              <a:extLst>
                <a:ext uri="{FF2B5EF4-FFF2-40B4-BE49-F238E27FC236}">
                  <a16:creationId xmlns:a16="http://schemas.microsoft.com/office/drawing/2014/main" id="{CC7C9C31-1AC0-F37A-E456-806620B18505}"/>
                </a:ext>
              </a:extLst>
            </p:cNvPr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5925;p51">
              <a:extLst>
                <a:ext uri="{FF2B5EF4-FFF2-40B4-BE49-F238E27FC236}">
                  <a16:creationId xmlns:a16="http://schemas.microsoft.com/office/drawing/2014/main" id="{DE818922-85FD-85CC-D3BF-D2A56AA808F6}"/>
                </a:ext>
              </a:extLst>
            </p:cNvPr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5926;p51">
              <a:extLst>
                <a:ext uri="{FF2B5EF4-FFF2-40B4-BE49-F238E27FC236}">
                  <a16:creationId xmlns:a16="http://schemas.microsoft.com/office/drawing/2014/main" id="{226BE25E-4070-DF65-3754-0E09EA00DAF4}"/>
                </a:ext>
              </a:extLst>
            </p:cNvPr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5927;p51">
              <a:extLst>
                <a:ext uri="{FF2B5EF4-FFF2-40B4-BE49-F238E27FC236}">
                  <a16:creationId xmlns:a16="http://schemas.microsoft.com/office/drawing/2014/main" id="{862F3764-CC87-4C0F-DD80-D1F09173D371}"/>
                </a:ext>
              </a:extLst>
            </p:cNvPr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5928;p51">
              <a:extLst>
                <a:ext uri="{FF2B5EF4-FFF2-40B4-BE49-F238E27FC236}">
                  <a16:creationId xmlns:a16="http://schemas.microsoft.com/office/drawing/2014/main" id="{03FB8B7B-2B0D-5BAE-0324-B8CEC0FDE6A4}"/>
                </a:ext>
              </a:extLst>
            </p:cNvPr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5929;p51">
              <a:extLst>
                <a:ext uri="{FF2B5EF4-FFF2-40B4-BE49-F238E27FC236}">
                  <a16:creationId xmlns:a16="http://schemas.microsoft.com/office/drawing/2014/main" id="{8AECB3B6-91AE-19CD-3EFC-69CA4C246D8B}"/>
                </a:ext>
              </a:extLst>
            </p:cNvPr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5930;p51">
              <a:extLst>
                <a:ext uri="{FF2B5EF4-FFF2-40B4-BE49-F238E27FC236}">
                  <a16:creationId xmlns:a16="http://schemas.microsoft.com/office/drawing/2014/main" id="{AA6E6676-7E04-272A-4B22-2F4AE5159B6D}"/>
                </a:ext>
              </a:extLst>
            </p:cNvPr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5931;p51">
              <a:extLst>
                <a:ext uri="{FF2B5EF4-FFF2-40B4-BE49-F238E27FC236}">
                  <a16:creationId xmlns:a16="http://schemas.microsoft.com/office/drawing/2014/main" id="{CB807671-B0DB-9287-7D5F-31F102E51002}"/>
                </a:ext>
              </a:extLst>
            </p:cNvPr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5932;p51">
              <a:extLst>
                <a:ext uri="{FF2B5EF4-FFF2-40B4-BE49-F238E27FC236}">
                  <a16:creationId xmlns:a16="http://schemas.microsoft.com/office/drawing/2014/main" id="{B2DF119C-1C8E-889A-5891-82B411439867}"/>
                </a:ext>
              </a:extLst>
            </p:cNvPr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5933;p51">
              <a:extLst>
                <a:ext uri="{FF2B5EF4-FFF2-40B4-BE49-F238E27FC236}">
                  <a16:creationId xmlns:a16="http://schemas.microsoft.com/office/drawing/2014/main" id="{7B2BBB80-C214-7A50-0596-38224751049C}"/>
                </a:ext>
              </a:extLst>
            </p:cNvPr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5934;p51">
              <a:extLst>
                <a:ext uri="{FF2B5EF4-FFF2-40B4-BE49-F238E27FC236}">
                  <a16:creationId xmlns:a16="http://schemas.microsoft.com/office/drawing/2014/main" id="{07AE706E-177E-57B8-FDCA-F1ABFAB23458}"/>
                </a:ext>
              </a:extLst>
            </p:cNvPr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5935;p51">
              <a:extLst>
                <a:ext uri="{FF2B5EF4-FFF2-40B4-BE49-F238E27FC236}">
                  <a16:creationId xmlns:a16="http://schemas.microsoft.com/office/drawing/2014/main" id="{874F6646-7CB0-DF30-C48F-E995F3DE99BA}"/>
                </a:ext>
              </a:extLst>
            </p:cNvPr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5936;p51">
              <a:extLst>
                <a:ext uri="{FF2B5EF4-FFF2-40B4-BE49-F238E27FC236}">
                  <a16:creationId xmlns:a16="http://schemas.microsoft.com/office/drawing/2014/main" id="{A854C7C6-6C9F-0293-1953-7ACA9B8E79DA}"/>
                </a:ext>
              </a:extLst>
            </p:cNvPr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5937;p51">
              <a:extLst>
                <a:ext uri="{FF2B5EF4-FFF2-40B4-BE49-F238E27FC236}">
                  <a16:creationId xmlns:a16="http://schemas.microsoft.com/office/drawing/2014/main" id="{846E31D4-F16E-BC92-6DBA-84DCBC3E550E}"/>
                </a:ext>
              </a:extLst>
            </p:cNvPr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5938;p51">
              <a:extLst>
                <a:ext uri="{FF2B5EF4-FFF2-40B4-BE49-F238E27FC236}">
                  <a16:creationId xmlns:a16="http://schemas.microsoft.com/office/drawing/2014/main" id="{265914E6-EAC5-9883-3510-9D40FAF50B1F}"/>
                </a:ext>
              </a:extLst>
            </p:cNvPr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5939;p51">
              <a:extLst>
                <a:ext uri="{FF2B5EF4-FFF2-40B4-BE49-F238E27FC236}">
                  <a16:creationId xmlns:a16="http://schemas.microsoft.com/office/drawing/2014/main" id="{C0622A0B-9708-680C-F5C4-DE608E7C63AE}"/>
                </a:ext>
              </a:extLst>
            </p:cNvPr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5940;p51">
              <a:extLst>
                <a:ext uri="{FF2B5EF4-FFF2-40B4-BE49-F238E27FC236}">
                  <a16:creationId xmlns:a16="http://schemas.microsoft.com/office/drawing/2014/main" id="{A54E74CA-7B6C-2DB5-8646-ECD3365B7A2F}"/>
                </a:ext>
              </a:extLst>
            </p:cNvPr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5941;p51">
              <a:extLst>
                <a:ext uri="{FF2B5EF4-FFF2-40B4-BE49-F238E27FC236}">
                  <a16:creationId xmlns:a16="http://schemas.microsoft.com/office/drawing/2014/main" id="{CD5FCF33-AFC5-0D60-C9CA-1BEC916EB127}"/>
                </a:ext>
              </a:extLst>
            </p:cNvPr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5942;p51">
              <a:extLst>
                <a:ext uri="{FF2B5EF4-FFF2-40B4-BE49-F238E27FC236}">
                  <a16:creationId xmlns:a16="http://schemas.microsoft.com/office/drawing/2014/main" id="{F3E03DA0-6474-38FD-8F02-4A679C7FB33C}"/>
                </a:ext>
              </a:extLst>
            </p:cNvPr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5943;p51">
              <a:extLst>
                <a:ext uri="{FF2B5EF4-FFF2-40B4-BE49-F238E27FC236}">
                  <a16:creationId xmlns:a16="http://schemas.microsoft.com/office/drawing/2014/main" id="{10131281-BE06-6CDA-E3EC-A429F4508AB0}"/>
                </a:ext>
              </a:extLst>
            </p:cNvPr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5944;p51">
              <a:extLst>
                <a:ext uri="{FF2B5EF4-FFF2-40B4-BE49-F238E27FC236}">
                  <a16:creationId xmlns:a16="http://schemas.microsoft.com/office/drawing/2014/main" id="{B80B8900-6F53-3EB4-E515-BDFB4F9F4416}"/>
                </a:ext>
              </a:extLst>
            </p:cNvPr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5945;p51">
              <a:extLst>
                <a:ext uri="{FF2B5EF4-FFF2-40B4-BE49-F238E27FC236}">
                  <a16:creationId xmlns:a16="http://schemas.microsoft.com/office/drawing/2014/main" id="{D3FB8EB6-A278-4DFC-1745-4E242A4820F7}"/>
                </a:ext>
              </a:extLst>
            </p:cNvPr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5946;p51">
              <a:extLst>
                <a:ext uri="{FF2B5EF4-FFF2-40B4-BE49-F238E27FC236}">
                  <a16:creationId xmlns:a16="http://schemas.microsoft.com/office/drawing/2014/main" id="{EB9942EE-0291-803E-2007-3038ADDDEB34}"/>
                </a:ext>
              </a:extLst>
            </p:cNvPr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5947;p51">
              <a:extLst>
                <a:ext uri="{FF2B5EF4-FFF2-40B4-BE49-F238E27FC236}">
                  <a16:creationId xmlns:a16="http://schemas.microsoft.com/office/drawing/2014/main" id="{3679825B-52CC-BB2B-D5F0-0F4E07EDDF54}"/>
                </a:ext>
              </a:extLst>
            </p:cNvPr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5948;p51">
              <a:extLst>
                <a:ext uri="{FF2B5EF4-FFF2-40B4-BE49-F238E27FC236}">
                  <a16:creationId xmlns:a16="http://schemas.microsoft.com/office/drawing/2014/main" id="{D87BC216-21C3-E8C7-7B02-FF2066B4E451}"/>
                </a:ext>
              </a:extLst>
            </p:cNvPr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5949;p51">
              <a:extLst>
                <a:ext uri="{FF2B5EF4-FFF2-40B4-BE49-F238E27FC236}">
                  <a16:creationId xmlns:a16="http://schemas.microsoft.com/office/drawing/2014/main" id="{3C55BF67-84D8-46FB-1F91-8D378A46643D}"/>
                </a:ext>
              </a:extLst>
            </p:cNvPr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5950;p51">
              <a:extLst>
                <a:ext uri="{FF2B5EF4-FFF2-40B4-BE49-F238E27FC236}">
                  <a16:creationId xmlns:a16="http://schemas.microsoft.com/office/drawing/2014/main" id="{1E05CAA8-7E2A-C61E-14BD-990C07965392}"/>
                </a:ext>
              </a:extLst>
            </p:cNvPr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5951;p51">
              <a:extLst>
                <a:ext uri="{FF2B5EF4-FFF2-40B4-BE49-F238E27FC236}">
                  <a16:creationId xmlns:a16="http://schemas.microsoft.com/office/drawing/2014/main" id="{8B45372A-5078-83E1-577B-E81E7A7943F9}"/>
                </a:ext>
              </a:extLst>
            </p:cNvPr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5952;p51">
              <a:extLst>
                <a:ext uri="{FF2B5EF4-FFF2-40B4-BE49-F238E27FC236}">
                  <a16:creationId xmlns:a16="http://schemas.microsoft.com/office/drawing/2014/main" id="{63807DF9-3E80-09BF-89A2-1FB17A25F914}"/>
                </a:ext>
              </a:extLst>
            </p:cNvPr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5953;p51">
              <a:extLst>
                <a:ext uri="{FF2B5EF4-FFF2-40B4-BE49-F238E27FC236}">
                  <a16:creationId xmlns:a16="http://schemas.microsoft.com/office/drawing/2014/main" id="{3EBFDB43-8D49-F91D-26D7-F0004830D647}"/>
                </a:ext>
              </a:extLst>
            </p:cNvPr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5954;p51">
              <a:extLst>
                <a:ext uri="{FF2B5EF4-FFF2-40B4-BE49-F238E27FC236}">
                  <a16:creationId xmlns:a16="http://schemas.microsoft.com/office/drawing/2014/main" id="{3AE2E466-4D8B-0297-8EC7-45D4B4867469}"/>
                </a:ext>
              </a:extLst>
            </p:cNvPr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5955;p51">
              <a:extLst>
                <a:ext uri="{FF2B5EF4-FFF2-40B4-BE49-F238E27FC236}">
                  <a16:creationId xmlns:a16="http://schemas.microsoft.com/office/drawing/2014/main" id="{E22896E9-2220-E97E-B7E1-B13611D9829C}"/>
                </a:ext>
              </a:extLst>
            </p:cNvPr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5956;p51">
              <a:extLst>
                <a:ext uri="{FF2B5EF4-FFF2-40B4-BE49-F238E27FC236}">
                  <a16:creationId xmlns:a16="http://schemas.microsoft.com/office/drawing/2014/main" id="{62DAE787-474C-2899-969F-002A42222306}"/>
                </a:ext>
              </a:extLst>
            </p:cNvPr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5957;p51">
              <a:extLst>
                <a:ext uri="{FF2B5EF4-FFF2-40B4-BE49-F238E27FC236}">
                  <a16:creationId xmlns:a16="http://schemas.microsoft.com/office/drawing/2014/main" id="{1044BA33-B1CA-1591-F085-893F8B231986}"/>
                </a:ext>
              </a:extLst>
            </p:cNvPr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5958;p51">
              <a:extLst>
                <a:ext uri="{FF2B5EF4-FFF2-40B4-BE49-F238E27FC236}">
                  <a16:creationId xmlns:a16="http://schemas.microsoft.com/office/drawing/2014/main" id="{C1351513-B11A-EE8B-98F5-1ADFC90DF679}"/>
                </a:ext>
              </a:extLst>
            </p:cNvPr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5959;p51">
              <a:extLst>
                <a:ext uri="{FF2B5EF4-FFF2-40B4-BE49-F238E27FC236}">
                  <a16:creationId xmlns:a16="http://schemas.microsoft.com/office/drawing/2014/main" id="{9A95F2D5-4A53-2697-C2DE-98702369CCE5}"/>
                </a:ext>
              </a:extLst>
            </p:cNvPr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5960;p51">
              <a:extLst>
                <a:ext uri="{FF2B5EF4-FFF2-40B4-BE49-F238E27FC236}">
                  <a16:creationId xmlns:a16="http://schemas.microsoft.com/office/drawing/2014/main" id="{C7AFD06E-3B12-5320-3DE5-57321B3055CF}"/>
                </a:ext>
              </a:extLst>
            </p:cNvPr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5961;p51">
              <a:extLst>
                <a:ext uri="{FF2B5EF4-FFF2-40B4-BE49-F238E27FC236}">
                  <a16:creationId xmlns:a16="http://schemas.microsoft.com/office/drawing/2014/main" id="{9203B23D-FAF1-E76A-9289-E700AF0D3412}"/>
                </a:ext>
              </a:extLst>
            </p:cNvPr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5962;p51">
              <a:extLst>
                <a:ext uri="{FF2B5EF4-FFF2-40B4-BE49-F238E27FC236}">
                  <a16:creationId xmlns:a16="http://schemas.microsoft.com/office/drawing/2014/main" id="{6164B760-77D7-C262-EDA0-E72EBA5997D4}"/>
                </a:ext>
              </a:extLst>
            </p:cNvPr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5963;p51">
              <a:extLst>
                <a:ext uri="{FF2B5EF4-FFF2-40B4-BE49-F238E27FC236}">
                  <a16:creationId xmlns:a16="http://schemas.microsoft.com/office/drawing/2014/main" id="{96B2979A-142A-BFF3-D443-C25922733F1A}"/>
                </a:ext>
              </a:extLst>
            </p:cNvPr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5964;p51">
              <a:extLst>
                <a:ext uri="{FF2B5EF4-FFF2-40B4-BE49-F238E27FC236}">
                  <a16:creationId xmlns:a16="http://schemas.microsoft.com/office/drawing/2014/main" id="{2298EE40-968D-7DE6-AE37-8F37B30D9DA0}"/>
                </a:ext>
              </a:extLst>
            </p:cNvPr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5965;p51">
              <a:extLst>
                <a:ext uri="{FF2B5EF4-FFF2-40B4-BE49-F238E27FC236}">
                  <a16:creationId xmlns:a16="http://schemas.microsoft.com/office/drawing/2014/main" id="{673C6061-6ED9-4C3B-408A-6906D769699E}"/>
                </a:ext>
              </a:extLst>
            </p:cNvPr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5966;p51">
              <a:extLst>
                <a:ext uri="{FF2B5EF4-FFF2-40B4-BE49-F238E27FC236}">
                  <a16:creationId xmlns:a16="http://schemas.microsoft.com/office/drawing/2014/main" id="{68222C5F-AA39-8386-1DF9-0356019493DD}"/>
                </a:ext>
              </a:extLst>
            </p:cNvPr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5967;p51">
              <a:extLst>
                <a:ext uri="{FF2B5EF4-FFF2-40B4-BE49-F238E27FC236}">
                  <a16:creationId xmlns:a16="http://schemas.microsoft.com/office/drawing/2014/main" id="{F195CD52-D1B3-629E-3EC0-CDF3E40EB176}"/>
                </a:ext>
              </a:extLst>
            </p:cNvPr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5968;p51">
              <a:extLst>
                <a:ext uri="{FF2B5EF4-FFF2-40B4-BE49-F238E27FC236}">
                  <a16:creationId xmlns:a16="http://schemas.microsoft.com/office/drawing/2014/main" id="{6E367538-09C0-F2BA-D522-8660D11F97D1}"/>
                </a:ext>
              </a:extLst>
            </p:cNvPr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5969;p51">
              <a:extLst>
                <a:ext uri="{FF2B5EF4-FFF2-40B4-BE49-F238E27FC236}">
                  <a16:creationId xmlns:a16="http://schemas.microsoft.com/office/drawing/2014/main" id="{AA9C5EAD-CA11-B4E9-3F23-8A7F5CBC16DE}"/>
                </a:ext>
              </a:extLst>
            </p:cNvPr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5970;p51">
              <a:extLst>
                <a:ext uri="{FF2B5EF4-FFF2-40B4-BE49-F238E27FC236}">
                  <a16:creationId xmlns:a16="http://schemas.microsoft.com/office/drawing/2014/main" id="{40B6E457-E889-CE3E-7901-4B9D199AEE5D}"/>
                </a:ext>
              </a:extLst>
            </p:cNvPr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5971;p51">
              <a:extLst>
                <a:ext uri="{FF2B5EF4-FFF2-40B4-BE49-F238E27FC236}">
                  <a16:creationId xmlns:a16="http://schemas.microsoft.com/office/drawing/2014/main" id="{711B81BA-79FF-86A3-EA9E-EFBE6E82A185}"/>
                </a:ext>
              </a:extLst>
            </p:cNvPr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5972;p51">
              <a:extLst>
                <a:ext uri="{FF2B5EF4-FFF2-40B4-BE49-F238E27FC236}">
                  <a16:creationId xmlns:a16="http://schemas.microsoft.com/office/drawing/2014/main" id="{7951C586-5B5F-77F4-9CE9-DD33A49A550D}"/>
                </a:ext>
              </a:extLst>
            </p:cNvPr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5973;p51">
              <a:extLst>
                <a:ext uri="{FF2B5EF4-FFF2-40B4-BE49-F238E27FC236}">
                  <a16:creationId xmlns:a16="http://schemas.microsoft.com/office/drawing/2014/main" id="{CDBAA549-031D-CD9C-F1E0-CB10151092CC}"/>
                </a:ext>
              </a:extLst>
            </p:cNvPr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5974;p51">
              <a:extLst>
                <a:ext uri="{FF2B5EF4-FFF2-40B4-BE49-F238E27FC236}">
                  <a16:creationId xmlns:a16="http://schemas.microsoft.com/office/drawing/2014/main" id="{9C708AB7-F2B9-7079-1B4A-1C987F9C17F4}"/>
                </a:ext>
              </a:extLst>
            </p:cNvPr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5975;p51">
              <a:extLst>
                <a:ext uri="{FF2B5EF4-FFF2-40B4-BE49-F238E27FC236}">
                  <a16:creationId xmlns:a16="http://schemas.microsoft.com/office/drawing/2014/main" id="{AE012D4D-41DF-10BD-8D2C-ACDDA4F2BA2E}"/>
                </a:ext>
              </a:extLst>
            </p:cNvPr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5976;p51">
              <a:extLst>
                <a:ext uri="{FF2B5EF4-FFF2-40B4-BE49-F238E27FC236}">
                  <a16:creationId xmlns:a16="http://schemas.microsoft.com/office/drawing/2014/main" id="{84DE2973-E537-24E8-BF89-E61EB2DE8438}"/>
                </a:ext>
              </a:extLst>
            </p:cNvPr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5977;p51">
              <a:extLst>
                <a:ext uri="{FF2B5EF4-FFF2-40B4-BE49-F238E27FC236}">
                  <a16:creationId xmlns:a16="http://schemas.microsoft.com/office/drawing/2014/main" id="{53943ACD-7B64-1726-6DBF-39AAFBE2989F}"/>
                </a:ext>
              </a:extLst>
            </p:cNvPr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5978;p51">
              <a:extLst>
                <a:ext uri="{FF2B5EF4-FFF2-40B4-BE49-F238E27FC236}">
                  <a16:creationId xmlns:a16="http://schemas.microsoft.com/office/drawing/2014/main" id="{E2B8A5A5-6224-0938-35FF-5D8E2C9802E5}"/>
                </a:ext>
              </a:extLst>
            </p:cNvPr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5979;p51">
              <a:extLst>
                <a:ext uri="{FF2B5EF4-FFF2-40B4-BE49-F238E27FC236}">
                  <a16:creationId xmlns:a16="http://schemas.microsoft.com/office/drawing/2014/main" id="{B25CB816-6F5A-5CEF-3DEA-40C34CC3178F}"/>
                </a:ext>
              </a:extLst>
            </p:cNvPr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5980;p51">
              <a:extLst>
                <a:ext uri="{FF2B5EF4-FFF2-40B4-BE49-F238E27FC236}">
                  <a16:creationId xmlns:a16="http://schemas.microsoft.com/office/drawing/2014/main" id="{0B0A94FA-6E23-DD2E-C7C9-1F09238AD2FB}"/>
                </a:ext>
              </a:extLst>
            </p:cNvPr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5981;p51">
              <a:extLst>
                <a:ext uri="{FF2B5EF4-FFF2-40B4-BE49-F238E27FC236}">
                  <a16:creationId xmlns:a16="http://schemas.microsoft.com/office/drawing/2014/main" id="{29AFC216-87E5-97A6-5691-6D4A57B203D2}"/>
                </a:ext>
              </a:extLst>
            </p:cNvPr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5982;p51">
              <a:extLst>
                <a:ext uri="{FF2B5EF4-FFF2-40B4-BE49-F238E27FC236}">
                  <a16:creationId xmlns:a16="http://schemas.microsoft.com/office/drawing/2014/main" id="{D4FB5A0F-B1D8-FC10-9FA7-C6B98ECEDA6B}"/>
                </a:ext>
              </a:extLst>
            </p:cNvPr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5983;p51">
              <a:extLst>
                <a:ext uri="{FF2B5EF4-FFF2-40B4-BE49-F238E27FC236}">
                  <a16:creationId xmlns:a16="http://schemas.microsoft.com/office/drawing/2014/main" id="{719665DF-472A-09B5-FBAD-44A485368DE2}"/>
                </a:ext>
              </a:extLst>
            </p:cNvPr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5984;p51">
              <a:extLst>
                <a:ext uri="{FF2B5EF4-FFF2-40B4-BE49-F238E27FC236}">
                  <a16:creationId xmlns:a16="http://schemas.microsoft.com/office/drawing/2014/main" id="{513AB473-9DEE-E9E5-A397-F5269D06F1D6}"/>
                </a:ext>
              </a:extLst>
            </p:cNvPr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5985;p51">
              <a:extLst>
                <a:ext uri="{FF2B5EF4-FFF2-40B4-BE49-F238E27FC236}">
                  <a16:creationId xmlns:a16="http://schemas.microsoft.com/office/drawing/2014/main" id="{7EF70EEE-7CE3-E6B7-3A32-234DBD1E2381}"/>
                </a:ext>
              </a:extLst>
            </p:cNvPr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5986;p51">
              <a:extLst>
                <a:ext uri="{FF2B5EF4-FFF2-40B4-BE49-F238E27FC236}">
                  <a16:creationId xmlns:a16="http://schemas.microsoft.com/office/drawing/2014/main" id="{0B60B0A0-F604-9FFC-0ABA-BB4B8AC66E71}"/>
                </a:ext>
              </a:extLst>
            </p:cNvPr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5987;p51">
              <a:extLst>
                <a:ext uri="{FF2B5EF4-FFF2-40B4-BE49-F238E27FC236}">
                  <a16:creationId xmlns:a16="http://schemas.microsoft.com/office/drawing/2014/main" id="{D999D543-D55A-FABD-786E-0D03F538BA35}"/>
                </a:ext>
              </a:extLst>
            </p:cNvPr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5988;p51">
              <a:extLst>
                <a:ext uri="{FF2B5EF4-FFF2-40B4-BE49-F238E27FC236}">
                  <a16:creationId xmlns:a16="http://schemas.microsoft.com/office/drawing/2014/main" id="{65AABF4B-10DC-F4EC-A94B-E37D74C7F937}"/>
                </a:ext>
              </a:extLst>
            </p:cNvPr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5989;p51">
              <a:extLst>
                <a:ext uri="{FF2B5EF4-FFF2-40B4-BE49-F238E27FC236}">
                  <a16:creationId xmlns:a16="http://schemas.microsoft.com/office/drawing/2014/main" id="{F18AC95B-3808-33E0-C793-64C03EACE09A}"/>
                </a:ext>
              </a:extLst>
            </p:cNvPr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5990;p51">
              <a:extLst>
                <a:ext uri="{FF2B5EF4-FFF2-40B4-BE49-F238E27FC236}">
                  <a16:creationId xmlns:a16="http://schemas.microsoft.com/office/drawing/2014/main" id="{6A8B6DDF-979A-60AE-B5BC-DEB5778B2A10}"/>
                </a:ext>
              </a:extLst>
            </p:cNvPr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5991;p51">
              <a:extLst>
                <a:ext uri="{FF2B5EF4-FFF2-40B4-BE49-F238E27FC236}">
                  <a16:creationId xmlns:a16="http://schemas.microsoft.com/office/drawing/2014/main" id="{C5452849-3972-0B57-B9E7-4AA53DC35284}"/>
                </a:ext>
              </a:extLst>
            </p:cNvPr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5992;p51">
              <a:extLst>
                <a:ext uri="{FF2B5EF4-FFF2-40B4-BE49-F238E27FC236}">
                  <a16:creationId xmlns:a16="http://schemas.microsoft.com/office/drawing/2014/main" id="{EFC44874-747F-4E50-05A3-562FCE69E891}"/>
                </a:ext>
              </a:extLst>
            </p:cNvPr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5993;p51">
              <a:extLst>
                <a:ext uri="{FF2B5EF4-FFF2-40B4-BE49-F238E27FC236}">
                  <a16:creationId xmlns:a16="http://schemas.microsoft.com/office/drawing/2014/main" id="{B8F292D6-627D-07D4-166D-D016BB8A2589}"/>
                </a:ext>
              </a:extLst>
            </p:cNvPr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5994;p51">
              <a:extLst>
                <a:ext uri="{FF2B5EF4-FFF2-40B4-BE49-F238E27FC236}">
                  <a16:creationId xmlns:a16="http://schemas.microsoft.com/office/drawing/2014/main" id="{FD8CD543-AD13-499C-5FD7-B79F77DE46D2}"/>
                </a:ext>
              </a:extLst>
            </p:cNvPr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5995;p51">
              <a:extLst>
                <a:ext uri="{FF2B5EF4-FFF2-40B4-BE49-F238E27FC236}">
                  <a16:creationId xmlns:a16="http://schemas.microsoft.com/office/drawing/2014/main" id="{F384C237-DA51-1CED-9821-ED314F1A2FEE}"/>
                </a:ext>
              </a:extLst>
            </p:cNvPr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5996;p51">
              <a:extLst>
                <a:ext uri="{FF2B5EF4-FFF2-40B4-BE49-F238E27FC236}">
                  <a16:creationId xmlns:a16="http://schemas.microsoft.com/office/drawing/2014/main" id="{1C9985A3-A59B-A75A-CC1B-B4B56BE5E374}"/>
                </a:ext>
              </a:extLst>
            </p:cNvPr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5997;p51">
              <a:extLst>
                <a:ext uri="{FF2B5EF4-FFF2-40B4-BE49-F238E27FC236}">
                  <a16:creationId xmlns:a16="http://schemas.microsoft.com/office/drawing/2014/main" id="{1C170F86-8ACC-9079-FD0B-0E85CC39B4EA}"/>
                </a:ext>
              </a:extLst>
            </p:cNvPr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5998;p51">
              <a:extLst>
                <a:ext uri="{FF2B5EF4-FFF2-40B4-BE49-F238E27FC236}">
                  <a16:creationId xmlns:a16="http://schemas.microsoft.com/office/drawing/2014/main" id="{48C1D4DE-657D-DA5B-FADB-268C3876571C}"/>
                </a:ext>
              </a:extLst>
            </p:cNvPr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5999;p51">
              <a:extLst>
                <a:ext uri="{FF2B5EF4-FFF2-40B4-BE49-F238E27FC236}">
                  <a16:creationId xmlns:a16="http://schemas.microsoft.com/office/drawing/2014/main" id="{461777C9-1D1D-C6AA-7C8D-2A4741E83133}"/>
                </a:ext>
              </a:extLst>
            </p:cNvPr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6000;p51">
              <a:extLst>
                <a:ext uri="{FF2B5EF4-FFF2-40B4-BE49-F238E27FC236}">
                  <a16:creationId xmlns:a16="http://schemas.microsoft.com/office/drawing/2014/main" id="{EF67FA1F-3471-22BA-891A-2A5950913C75}"/>
                </a:ext>
              </a:extLst>
            </p:cNvPr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6001;p51">
              <a:extLst>
                <a:ext uri="{FF2B5EF4-FFF2-40B4-BE49-F238E27FC236}">
                  <a16:creationId xmlns:a16="http://schemas.microsoft.com/office/drawing/2014/main" id="{6A802FB1-C03D-315C-9441-9FB211B72BF5}"/>
                </a:ext>
              </a:extLst>
            </p:cNvPr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6002;p51">
              <a:extLst>
                <a:ext uri="{FF2B5EF4-FFF2-40B4-BE49-F238E27FC236}">
                  <a16:creationId xmlns:a16="http://schemas.microsoft.com/office/drawing/2014/main" id="{40AE87CF-ABA8-157D-5895-DD5F87806C81}"/>
                </a:ext>
              </a:extLst>
            </p:cNvPr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6003;p51">
              <a:extLst>
                <a:ext uri="{FF2B5EF4-FFF2-40B4-BE49-F238E27FC236}">
                  <a16:creationId xmlns:a16="http://schemas.microsoft.com/office/drawing/2014/main" id="{A4A77A8D-CEA1-EF63-69EE-8483247CC0F5}"/>
                </a:ext>
              </a:extLst>
            </p:cNvPr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6004;p51">
              <a:extLst>
                <a:ext uri="{FF2B5EF4-FFF2-40B4-BE49-F238E27FC236}">
                  <a16:creationId xmlns:a16="http://schemas.microsoft.com/office/drawing/2014/main" id="{8D2421D1-6066-2344-6514-0077774E14DB}"/>
                </a:ext>
              </a:extLst>
            </p:cNvPr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6005;p51">
              <a:extLst>
                <a:ext uri="{FF2B5EF4-FFF2-40B4-BE49-F238E27FC236}">
                  <a16:creationId xmlns:a16="http://schemas.microsoft.com/office/drawing/2014/main" id="{40A15CF3-AB6C-A3D9-9539-2A27A073DF4B}"/>
                </a:ext>
              </a:extLst>
            </p:cNvPr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6006;p51">
              <a:extLst>
                <a:ext uri="{FF2B5EF4-FFF2-40B4-BE49-F238E27FC236}">
                  <a16:creationId xmlns:a16="http://schemas.microsoft.com/office/drawing/2014/main" id="{2CB1B45E-C95C-1995-766E-463D3CAED93B}"/>
                </a:ext>
              </a:extLst>
            </p:cNvPr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6007;p51">
              <a:extLst>
                <a:ext uri="{FF2B5EF4-FFF2-40B4-BE49-F238E27FC236}">
                  <a16:creationId xmlns:a16="http://schemas.microsoft.com/office/drawing/2014/main" id="{468E9A8D-A98C-670C-8031-13AF18241DA2}"/>
                </a:ext>
              </a:extLst>
            </p:cNvPr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6008;p51">
              <a:extLst>
                <a:ext uri="{FF2B5EF4-FFF2-40B4-BE49-F238E27FC236}">
                  <a16:creationId xmlns:a16="http://schemas.microsoft.com/office/drawing/2014/main" id="{50DC029F-AFC3-9FD2-484E-F71CD014D15F}"/>
                </a:ext>
              </a:extLst>
            </p:cNvPr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6009;p51">
              <a:extLst>
                <a:ext uri="{FF2B5EF4-FFF2-40B4-BE49-F238E27FC236}">
                  <a16:creationId xmlns:a16="http://schemas.microsoft.com/office/drawing/2014/main" id="{BFEFA40E-769E-8ED3-4F71-BC6C0BFF54A5}"/>
                </a:ext>
              </a:extLst>
            </p:cNvPr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6010;p51">
              <a:extLst>
                <a:ext uri="{FF2B5EF4-FFF2-40B4-BE49-F238E27FC236}">
                  <a16:creationId xmlns:a16="http://schemas.microsoft.com/office/drawing/2014/main" id="{99B790E3-3E05-67D8-B90F-0C848A7FC431}"/>
                </a:ext>
              </a:extLst>
            </p:cNvPr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6011;p51">
              <a:extLst>
                <a:ext uri="{FF2B5EF4-FFF2-40B4-BE49-F238E27FC236}">
                  <a16:creationId xmlns:a16="http://schemas.microsoft.com/office/drawing/2014/main" id="{BAEF184D-45CB-F4EF-0F30-9BEBDB3D12C8}"/>
                </a:ext>
              </a:extLst>
            </p:cNvPr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6012;p51">
              <a:extLst>
                <a:ext uri="{FF2B5EF4-FFF2-40B4-BE49-F238E27FC236}">
                  <a16:creationId xmlns:a16="http://schemas.microsoft.com/office/drawing/2014/main" id="{C1A90230-B4B7-A17F-0FF6-6BDE6806ED02}"/>
                </a:ext>
              </a:extLst>
            </p:cNvPr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6013;p51">
              <a:extLst>
                <a:ext uri="{FF2B5EF4-FFF2-40B4-BE49-F238E27FC236}">
                  <a16:creationId xmlns:a16="http://schemas.microsoft.com/office/drawing/2014/main" id="{A88BE72D-F35C-386D-EA66-52A58CC9E503}"/>
                </a:ext>
              </a:extLst>
            </p:cNvPr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6014;p51">
              <a:extLst>
                <a:ext uri="{FF2B5EF4-FFF2-40B4-BE49-F238E27FC236}">
                  <a16:creationId xmlns:a16="http://schemas.microsoft.com/office/drawing/2014/main" id="{5FF4EE30-CB21-6045-ABC1-73997D037C6D}"/>
                </a:ext>
              </a:extLst>
            </p:cNvPr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6015;p51">
              <a:extLst>
                <a:ext uri="{FF2B5EF4-FFF2-40B4-BE49-F238E27FC236}">
                  <a16:creationId xmlns:a16="http://schemas.microsoft.com/office/drawing/2014/main" id="{B6341764-7FFA-CFF5-A6ED-BF4FD440F197}"/>
                </a:ext>
              </a:extLst>
            </p:cNvPr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6016;p51">
              <a:extLst>
                <a:ext uri="{FF2B5EF4-FFF2-40B4-BE49-F238E27FC236}">
                  <a16:creationId xmlns:a16="http://schemas.microsoft.com/office/drawing/2014/main" id="{87CB31E3-42CF-9971-7C8E-8772795B6857}"/>
                </a:ext>
              </a:extLst>
            </p:cNvPr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6017;p51">
              <a:extLst>
                <a:ext uri="{FF2B5EF4-FFF2-40B4-BE49-F238E27FC236}">
                  <a16:creationId xmlns:a16="http://schemas.microsoft.com/office/drawing/2014/main" id="{5CAF1C87-2750-3494-2CA1-47CAA28CB8A6}"/>
                </a:ext>
              </a:extLst>
            </p:cNvPr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6018;p51">
              <a:extLst>
                <a:ext uri="{FF2B5EF4-FFF2-40B4-BE49-F238E27FC236}">
                  <a16:creationId xmlns:a16="http://schemas.microsoft.com/office/drawing/2014/main" id="{AA04B19A-3547-0827-B4EB-8A3DBBA1523F}"/>
                </a:ext>
              </a:extLst>
            </p:cNvPr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6019;p51">
              <a:extLst>
                <a:ext uri="{FF2B5EF4-FFF2-40B4-BE49-F238E27FC236}">
                  <a16:creationId xmlns:a16="http://schemas.microsoft.com/office/drawing/2014/main" id="{E27273A1-6131-9163-3090-417D688F38AE}"/>
                </a:ext>
              </a:extLst>
            </p:cNvPr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6020;p51">
              <a:extLst>
                <a:ext uri="{FF2B5EF4-FFF2-40B4-BE49-F238E27FC236}">
                  <a16:creationId xmlns:a16="http://schemas.microsoft.com/office/drawing/2014/main" id="{9E1764EE-81CB-580E-E379-7D73F69EFBD8}"/>
                </a:ext>
              </a:extLst>
            </p:cNvPr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6021;p51">
              <a:extLst>
                <a:ext uri="{FF2B5EF4-FFF2-40B4-BE49-F238E27FC236}">
                  <a16:creationId xmlns:a16="http://schemas.microsoft.com/office/drawing/2014/main" id="{074C8A63-E6AC-BFAE-C878-B82DD06C3579}"/>
                </a:ext>
              </a:extLst>
            </p:cNvPr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6022;p51">
              <a:extLst>
                <a:ext uri="{FF2B5EF4-FFF2-40B4-BE49-F238E27FC236}">
                  <a16:creationId xmlns:a16="http://schemas.microsoft.com/office/drawing/2014/main" id="{A1236F11-753D-D6AB-3B45-62F47644D752}"/>
                </a:ext>
              </a:extLst>
            </p:cNvPr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6023;p51">
              <a:extLst>
                <a:ext uri="{FF2B5EF4-FFF2-40B4-BE49-F238E27FC236}">
                  <a16:creationId xmlns:a16="http://schemas.microsoft.com/office/drawing/2014/main" id="{539BD86C-B17C-1751-900A-EF06ED0731F9}"/>
                </a:ext>
              </a:extLst>
            </p:cNvPr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6024;p51">
              <a:extLst>
                <a:ext uri="{FF2B5EF4-FFF2-40B4-BE49-F238E27FC236}">
                  <a16:creationId xmlns:a16="http://schemas.microsoft.com/office/drawing/2014/main" id="{CF6EBAB7-654B-19B0-9DFD-935BE535F9B9}"/>
                </a:ext>
              </a:extLst>
            </p:cNvPr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6025;p51">
              <a:extLst>
                <a:ext uri="{FF2B5EF4-FFF2-40B4-BE49-F238E27FC236}">
                  <a16:creationId xmlns:a16="http://schemas.microsoft.com/office/drawing/2014/main" id="{706E1AB4-89FF-9960-5AB9-C0EAA3B79021}"/>
                </a:ext>
              </a:extLst>
            </p:cNvPr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6026;p51">
              <a:extLst>
                <a:ext uri="{FF2B5EF4-FFF2-40B4-BE49-F238E27FC236}">
                  <a16:creationId xmlns:a16="http://schemas.microsoft.com/office/drawing/2014/main" id="{56225EB3-2E9E-917C-E88B-E93A442F9C11}"/>
                </a:ext>
              </a:extLst>
            </p:cNvPr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6027;p51">
              <a:extLst>
                <a:ext uri="{FF2B5EF4-FFF2-40B4-BE49-F238E27FC236}">
                  <a16:creationId xmlns:a16="http://schemas.microsoft.com/office/drawing/2014/main" id="{7377E50C-CCDC-E8E4-1B72-653950984D10}"/>
                </a:ext>
              </a:extLst>
            </p:cNvPr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6028;p51">
              <a:extLst>
                <a:ext uri="{FF2B5EF4-FFF2-40B4-BE49-F238E27FC236}">
                  <a16:creationId xmlns:a16="http://schemas.microsoft.com/office/drawing/2014/main" id="{18DCB234-BC54-DC8F-0720-2E1D518C4EB2}"/>
                </a:ext>
              </a:extLst>
            </p:cNvPr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6029;p51">
              <a:extLst>
                <a:ext uri="{FF2B5EF4-FFF2-40B4-BE49-F238E27FC236}">
                  <a16:creationId xmlns:a16="http://schemas.microsoft.com/office/drawing/2014/main" id="{63640518-78CC-0E1F-2F4E-5A82F465E0FD}"/>
                </a:ext>
              </a:extLst>
            </p:cNvPr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6030;p51">
              <a:extLst>
                <a:ext uri="{FF2B5EF4-FFF2-40B4-BE49-F238E27FC236}">
                  <a16:creationId xmlns:a16="http://schemas.microsoft.com/office/drawing/2014/main" id="{EEC0AAC8-F956-5EB3-0F17-74FFEF414420}"/>
                </a:ext>
              </a:extLst>
            </p:cNvPr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6031;p51">
              <a:extLst>
                <a:ext uri="{FF2B5EF4-FFF2-40B4-BE49-F238E27FC236}">
                  <a16:creationId xmlns:a16="http://schemas.microsoft.com/office/drawing/2014/main" id="{76FF9764-6D99-2335-2A31-E5C5EEB75EE3}"/>
                </a:ext>
              </a:extLst>
            </p:cNvPr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6032;p51">
              <a:extLst>
                <a:ext uri="{FF2B5EF4-FFF2-40B4-BE49-F238E27FC236}">
                  <a16:creationId xmlns:a16="http://schemas.microsoft.com/office/drawing/2014/main" id="{BE905C87-0507-378D-7E69-44BF05FF9EFA}"/>
                </a:ext>
              </a:extLst>
            </p:cNvPr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6033;p51">
              <a:extLst>
                <a:ext uri="{FF2B5EF4-FFF2-40B4-BE49-F238E27FC236}">
                  <a16:creationId xmlns:a16="http://schemas.microsoft.com/office/drawing/2014/main" id="{C90CDF9B-50CD-D1CE-46D1-9809DA33491C}"/>
                </a:ext>
              </a:extLst>
            </p:cNvPr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6034;p51">
              <a:extLst>
                <a:ext uri="{FF2B5EF4-FFF2-40B4-BE49-F238E27FC236}">
                  <a16:creationId xmlns:a16="http://schemas.microsoft.com/office/drawing/2014/main" id="{B0E42407-5E73-47CD-A864-6C54E6BA9ECC}"/>
                </a:ext>
              </a:extLst>
            </p:cNvPr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6035;p51">
              <a:extLst>
                <a:ext uri="{FF2B5EF4-FFF2-40B4-BE49-F238E27FC236}">
                  <a16:creationId xmlns:a16="http://schemas.microsoft.com/office/drawing/2014/main" id="{6EA06150-C772-5C2B-9D82-77E26AADC966}"/>
                </a:ext>
              </a:extLst>
            </p:cNvPr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6036;p51">
              <a:extLst>
                <a:ext uri="{FF2B5EF4-FFF2-40B4-BE49-F238E27FC236}">
                  <a16:creationId xmlns:a16="http://schemas.microsoft.com/office/drawing/2014/main" id="{A191354C-6231-8ED5-41DC-E4A321F067A0}"/>
                </a:ext>
              </a:extLst>
            </p:cNvPr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6037;p51">
              <a:extLst>
                <a:ext uri="{FF2B5EF4-FFF2-40B4-BE49-F238E27FC236}">
                  <a16:creationId xmlns:a16="http://schemas.microsoft.com/office/drawing/2014/main" id="{D2CB83CE-7ABB-F351-5859-05DF0E83F5AA}"/>
                </a:ext>
              </a:extLst>
            </p:cNvPr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6038;p51">
              <a:extLst>
                <a:ext uri="{FF2B5EF4-FFF2-40B4-BE49-F238E27FC236}">
                  <a16:creationId xmlns:a16="http://schemas.microsoft.com/office/drawing/2014/main" id="{39B61539-0C0B-DD7F-86D8-96DEDA97600D}"/>
                </a:ext>
              </a:extLst>
            </p:cNvPr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6039;p51">
              <a:extLst>
                <a:ext uri="{FF2B5EF4-FFF2-40B4-BE49-F238E27FC236}">
                  <a16:creationId xmlns:a16="http://schemas.microsoft.com/office/drawing/2014/main" id="{D128BEE5-A885-0D57-C3A7-B110A672CA4E}"/>
                </a:ext>
              </a:extLst>
            </p:cNvPr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6040;p51">
              <a:extLst>
                <a:ext uri="{FF2B5EF4-FFF2-40B4-BE49-F238E27FC236}">
                  <a16:creationId xmlns:a16="http://schemas.microsoft.com/office/drawing/2014/main" id="{B4BA7F09-B31F-59F5-82E5-6B780DA04CCD}"/>
                </a:ext>
              </a:extLst>
            </p:cNvPr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6041;p51">
              <a:extLst>
                <a:ext uri="{FF2B5EF4-FFF2-40B4-BE49-F238E27FC236}">
                  <a16:creationId xmlns:a16="http://schemas.microsoft.com/office/drawing/2014/main" id="{5F16E2AA-6887-C04D-1893-EDC4268E43CC}"/>
                </a:ext>
              </a:extLst>
            </p:cNvPr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6042;p51">
              <a:extLst>
                <a:ext uri="{FF2B5EF4-FFF2-40B4-BE49-F238E27FC236}">
                  <a16:creationId xmlns:a16="http://schemas.microsoft.com/office/drawing/2014/main" id="{09E421A5-DA36-1AF1-00EF-1B811C1D40DF}"/>
                </a:ext>
              </a:extLst>
            </p:cNvPr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6043;p51">
              <a:extLst>
                <a:ext uri="{FF2B5EF4-FFF2-40B4-BE49-F238E27FC236}">
                  <a16:creationId xmlns:a16="http://schemas.microsoft.com/office/drawing/2014/main" id="{F98FD4A6-5C0A-ACC6-729E-FF7F40294AE1}"/>
                </a:ext>
              </a:extLst>
            </p:cNvPr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6044;p51">
              <a:extLst>
                <a:ext uri="{FF2B5EF4-FFF2-40B4-BE49-F238E27FC236}">
                  <a16:creationId xmlns:a16="http://schemas.microsoft.com/office/drawing/2014/main" id="{6204E8CF-22F4-58F9-EC0A-CE7656508AB8}"/>
                </a:ext>
              </a:extLst>
            </p:cNvPr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6045;p51">
              <a:extLst>
                <a:ext uri="{FF2B5EF4-FFF2-40B4-BE49-F238E27FC236}">
                  <a16:creationId xmlns:a16="http://schemas.microsoft.com/office/drawing/2014/main" id="{8F93C8E3-FA19-0175-70B9-D6195E1849E0}"/>
                </a:ext>
              </a:extLst>
            </p:cNvPr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6046;p51">
              <a:extLst>
                <a:ext uri="{FF2B5EF4-FFF2-40B4-BE49-F238E27FC236}">
                  <a16:creationId xmlns:a16="http://schemas.microsoft.com/office/drawing/2014/main" id="{A8A0F859-78C9-B859-8B51-FA376B88C189}"/>
                </a:ext>
              </a:extLst>
            </p:cNvPr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6047;p51">
              <a:extLst>
                <a:ext uri="{FF2B5EF4-FFF2-40B4-BE49-F238E27FC236}">
                  <a16:creationId xmlns:a16="http://schemas.microsoft.com/office/drawing/2014/main" id="{A1DAD16D-847B-74FE-DB9C-0D906A6E7E1E}"/>
                </a:ext>
              </a:extLst>
            </p:cNvPr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6048;p51">
              <a:extLst>
                <a:ext uri="{FF2B5EF4-FFF2-40B4-BE49-F238E27FC236}">
                  <a16:creationId xmlns:a16="http://schemas.microsoft.com/office/drawing/2014/main" id="{C784A0EB-A5F7-57EF-324F-C3EF2D61ED4C}"/>
                </a:ext>
              </a:extLst>
            </p:cNvPr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6049;p51">
              <a:extLst>
                <a:ext uri="{FF2B5EF4-FFF2-40B4-BE49-F238E27FC236}">
                  <a16:creationId xmlns:a16="http://schemas.microsoft.com/office/drawing/2014/main" id="{0727AFC7-F870-38B3-45E8-14E8AD8E0477}"/>
                </a:ext>
              </a:extLst>
            </p:cNvPr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6050;p51">
              <a:extLst>
                <a:ext uri="{FF2B5EF4-FFF2-40B4-BE49-F238E27FC236}">
                  <a16:creationId xmlns:a16="http://schemas.microsoft.com/office/drawing/2014/main" id="{C82367C2-FD31-AFAE-3B43-666CF0E861CA}"/>
                </a:ext>
              </a:extLst>
            </p:cNvPr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6051;p51">
              <a:extLst>
                <a:ext uri="{FF2B5EF4-FFF2-40B4-BE49-F238E27FC236}">
                  <a16:creationId xmlns:a16="http://schemas.microsoft.com/office/drawing/2014/main" id="{87494B76-5A73-75EC-47C6-50FD5B7681C8}"/>
                </a:ext>
              </a:extLst>
            </p:cNvPr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6052;p51">
              <a:extLst>
                <a:ext uri="{FF2B5EF4-FFF2-40B4-BE49-F238E27FC236}">
                  <a16:creationId xmlns:a16="http://schemas.microsoft.com/office/drawing/2014/main" id="{655F4454-6B9F-5605-4494-94F0CD914E77}"/>
                </a:ext>
              </a:extLst>
            </p:cNvPr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6053;p51">
              <a:extLst>
                <a:ext uri="{FF2B5EF4-FFF2-40B4-BE49-F238E27FC236}">
                  <a16:creationId xmlns:a16="http://schemas.microsoft.com/office/drawing/2014/main" id="{A5CBAE25-2F57-00B7-4828-0A0E7E8C9281}"/>
                </a:ext>
              </a:extLst>
            </p:cNvPr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6054;p51">
              <a:extLst>
                <a:ext uri="{FF2B5EF4-FFF2-40B4-BE49-F238E27FC236}">
                  <a16:creationId xmlns:a16="http://schemas.microsoft.com/office/drawing/2014/main" id="{762A0C99-8236-D871-038A-095CD712AA06}"/>
                </a:ext>
              </a:extLst>
            </p:cNvPr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6055;p51">
              <a:extLst>
                <a:ext uri="{FF2B5EF4-FFF2-40B4-BE49-F238E27FC236}">
                  <a16:creationId xmlns:a16="http://schemas.microsoft.com/office/drawing/2014/main" id="{9639DECC-1EA5-1D63-6FBD-0F6C0A34BE44}"/>
                </a:ext>
              </a:extLst>
            </p:cNvPr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6056;p51">
              <a:extLst>
                <a:ext uri="{FF2B5EF4-FFF2-40B4-BE49-F238E27FC236}">
                  <a16:creationId xmlns:a16="http://schemas.microsoft.com/office/drawing/2014/main" id="{FF41CE6B-B5BB-DFF6-3789-92EA1ECC364C}"/>
                </a:ext>
              </a:extLst>
            </p:cNvPr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6057;p51">
              <a:extLst>
                <a:ext uri="{FF2B5EF4-FFF2-40B4-BE49-F238E27FC236}">
                  <a16:creationId xmlns:a16="http://schemas.microsoft.com/office/drawing/2014/main" id="{2B7860E8-44DC-BFE5-36D1-1EFBD5C6911D}"/>
                </a:ext>
              </a:extLst>
            </p:cNvPr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6058;p51">
              <a:extLst>
                <a:ext uri="{FF2B5EF4-FFF2-40B4-BE49-F238E27FC236}">
                  <a16:creationId xmlns:a16="http://schemas.microsoft.com/office/drawing/2014/main" id="{D390C999-7C27-E2BD-271A-DCDB4911EDA2}"/>
                </a:ext>
              </a:extLst>
            </p:cNvPr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6059;p51">
              <a:extLst>
                <a:ext uri="{FF2B5EF4-FFF2-40B4-BE49-F238E27FC236}">
                  <a16:creationId xmlns:a16="http://schemas.microsoft.com/office/drawing/2014/main" id="{1B3C3E22-2836-F44E-31F8-6AF9F4F4DBE2}"/>
                </a:ext>
              </a:extLst>
            </p:cNvPr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6060;p51">
              <a:extLst>
                <a:ext uri="{FF2B5EF4-FFF2-40B4-BE49-F238E27FC236}">
                  <a16:creationId xmlns:a16="http://schemas.microsoft.com/office/drawing/2014/main" id="{1746DDB4-BC3D-92CF-81CC-2DACC007BAA9}"/>
                </a:ext>
              </a:extLst>
            </p:cNvPr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6061;p51">
              <a:extLst>
                <a:ext uri="{FF2B5EF4-FFF2-40B4-BE49-F238E27FC236}">
                  <a16:creationId xmlns:a16="http://schemas.microsoft.com/office/drawing/2014/main" id="{F2A8562B-E273-1F6E-23B8-56EF88FCA33E}"/>
                </a:ext>
              </a:extLst>
            </p:cNvPr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6062;p51">
              <a:extLst>
                <a:ext uri="{FF2B5EF4-FFF2-40B4-BE49-F238E27FC236}">
                  <a16:creationId xmlns:a16="http://schemas.microsoft.com/office/drawing/2014/main" id="{18AF80D6-4F47-3169-5470-67C585848D6C}"/>
                </a:ext>
              </a:extLst>
            </p:cNvPr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6063;p51">
              <a:extLst>
                <a:ext uri="{FF2B5EF4-FFF2-40B4-BE49-F238E27FC236}">
                  <a16:creationId xmlns:a16="http://schemas.microsoft.com/office/drawing/2014/main" id="{B905F741-4968-B609-C034-F66B573B1E7B}"/>
                </a:ext>
              </a:extLst>
            </p:cNvPr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6064;p51">
              <a:extLst>
                <a:ext uri="{FF2B5EF4-FFF2-40B4-BE49-F238E27FC236}">
                  <a16:creationId xmlns:a16="http://schemas.microsoft.com/office/drawing/2014/main" id="{8E569C90-83F3-E02A-26CE-43984EA57C35}"/>
                </a:ext>
              </a:extLst>
            </p:cNvPr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6065;p51">
              <a:extLst>
                <a:ext uri="{FF2B5EF4-FFF2-40B4-BE49-F238E27FC236}">
                  <a16:creationId xmlns:a16="http://schemas.microsoft.com/office/drawing/2014/main" id="{C0DA9515-E83E-F8DA-9230-B66E3852160B}"/>
                </a:ext>
              </a:extLst>
            </p:cNvPr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6066;p51">
              <a:extLst>
                <a:ext uri="{FF2B5EF4-FFF2-40B4-BE49-F238E27FC236}">
                  <a16:creationId xmlns:a16="http://schemas.microsoft.com/office/drawing/2014/main" id="{7C8189CC-615F-3B31-EA2B-7BEB578B2554}"/>
                </a:ext>
              </a:extLst>
            </p:cNvPr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6067;p51">
              <a:extLst>
                <a:ext uri="{FF2B5EF4-FFF2-40B4-BE49-F238E27FC236}">
                  <a16:creationId xmlns:a16="http://schemas.microsoft.com/office/drawing/2014/main" id="{84864C0D-6F6E-C316-3D57-AFBF5DD786BF}"/>
                </a:ext>
              </a:extLst>
            </p:cNvPr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6068;p51">
              <a:extLst>
                <a:ext uri="{FF2B5EF4-FFF2-40B4-BE49-F238E27FC236}">
                  <a16:creationId xmlns:a16="http://schemas.microsoft.com/office/drawing/2014/main" id="{05584F3E-3803-9A4F-E582-65FE244DE6D4}"/>
                </a:ext>
              </a:extLst>
            </p:cNvPr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6069;p51">
              <a:extLst>
                <a:ext uri="{FF2B5EF4-FFF2-40B4-BE49-F238E27FC236}">
                  <a16:creationId xmlns:a16="http://schemas.microsoft.com/office/drawing/2014/main" id="{FB8E6D62-C6EA-73D4-E8AD-C0570FFF848F}"/>
                </a:ext>
              </a:extLst>
            </p:cNvPr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6070;p51">
              <a:extLst>
                <a:ext uri="{FF2B5EF4-FFF2-40B4-BE49-F238E27FC236}">
                  <a16:creationId xmlns:a16="http://schemas.microsoft.com/office/drawing/2014/main" id="{88AA59CF-B93D-A0FF-312B-655FB2E16CD4}"/>
                </a:ext>
              </a:extLst>
            </p:cNvPr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6071;p51">
              <a:extLst>
                <a:ext uri="{FF2B5EF4-FFF2-40B4-BE49-F238E27FC236}">
                  <a16:creationId xmlns:a16="http://schemas.microsoft.com/office/drawing/2014/main" id="{DCF86B82-D2D9-A9DF-5DAD-876A29DD7850}"/>
                </a:ext>
              </a:extLst>
            </p:cNvPr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6072;p51">
              <a:extLst>
                <a:ext uri="{FF2B5EF4-FFF2-40B4-BE49-F238E27FC236}">
                  <a16:creationId xmlns:a16="http://schemas.microsoft.com/office/drawing/2014/main" id="{800753FA-85FF-3C7B-E0DA-9E48B0E6A270}"/>
                </a:ext>
              </a:extLst>
            </p:cNvPr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6073;p51">
              <a:extLst>
                <a:ext uri="{FF2B5EF4-FFF2-40B4-BE49-F238E27FC236}">
                  <a16:creationId xmlns:a16="http://schemas.microsoft.com/office/drawing/2014/main" id="{74E2C7F6-5B7C-0B99-94D4-BC31515AF3BD}"/>
                </a:ext>
              </a:extLst>
            </p:cNvPr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6074;p51">
              <a:extLst>
                <a:ext uri="{FF2B5EF4-FFF2-40B4-BE49-F238E27FC236}">
                  <a16:creationId xmlns:a16="http://schemas.microsoft.com/office/drawing/2014/main" id="{C678BED3-87FB-9BEF-AFC7-D1FF28D438E7}"/>
                </a:ext>
              </a:extLst>
            </p:cNvPr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6075;p51">
              <a:extLst>
                <a:ext uri="{FF2B5EF4-FFF2-40B4-BE49-F238E27FC236}">
                  <a16:creationId xmlns:a16="http://schemas.microsoft.com/office/drawing/2014/main" id="{74932F47-CF4A-AEDD-7CA2-D315152A4921}"/>
                </a:ext>
              </a:extLst>
            </p:cNvPr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6076;p51">
              <a:extLst>
                <a:ext uri="{FF2B5EF4-FFF2-40B4-BE49-F238E27FC236}">
                  <a16:creationId xmlns:a16="http://schemas.microsoft.com/office/drawing/2014/main" id="{24B4EE02-512C-2E89-6595-539F204EF5CA}"/>
                </a:ext>
              </a:extLst>
            </p:cNvPr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6077;p51">
              <a:extLst>
                <a:ext uri="{FF2B5EF4-FFF2-40B4-BE49-F238E27FC236}">
                  <a16:creationId xmlns:a16="http://schemas.microsoft.com/office/drawing/2014/main" id="{B8353E70-3082-079C-64B3-BDB5CCFABB88}"/>
                </a:ext>
              </a:extLst>
            </p:cNvPr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6078;p51">
              <a:extLst>
                <a:ext uri="{FF2B5EF4-FFF2-40B4-BE49-F238E27FC236}">
                  <a16:creationId xmlns:a16="http://schemas.microsoft.com/office/drawing/2014/main" id="{27847233-3CEA-BD30-8618-680294CF0E64}"/>
                </a:ext>
              </a:extLst>
            </p:cNvPr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6079;p51">
              <a:extLst>
                <a:ext uri="{FF2B5EF4-FFF2-40B4-BE49-F238E27FC236}">
                  <a16:creationId xmlns:a16="http://schemas.microsoft.com/office/drawing/2014/main" id="{49D4AE62-827B-842E-2E7B-3A1F56BDC935}"/>
                </a:ext>
              </a:extLst>
            </p:cNvPr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6080;p51">
              <a:extLst>
                <a:ext uri="{FF2B5EF4-FFF2-40B4-BE49-F238E27FC236}">
                  <a16:creationId xmlns:a16="http://schemas.microsoft.com/office/drawing/2014/main" id="{D0A69953-6849-3ECA-30CE-FE3DA9C6F14C}"/>
                </a:ext>
              </a:extLst>
            </p:cNvPr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6081;p51">
              <a:extLst>
                <a:ext uri="{FF2B5EF4-FFF2-40B4-BE49-F238E27FC236}">
                  <a16:creationId xmlns:a16="http://schemas.microsoft.com/office/drawing/2014/main" id="{542DE32D-6655-FAC0-6E43-AEEB14F4A248}"/>
                </a:ext>
              </a:extLst>
            </p:cNvPr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6082;p51">
              <a:extLst>
                <a:ext uri="{FF2B5EF4-FFF2-40B4-BE49-F238E27FC236}">
                  <a16:creationId xmlns:a16="http://schemas.microsoft.com/office/drawing/2014/main" id="{99DBB37E-ADC1-39AE-4EA6-A59AF3F12571}"/>
                </a:ext>
              </a:extLst>
            </p:cNvPr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6083;p51">
              <a:extLst>
                <a:ext uri="{FF2B5EF4-FFF2-40B4-BE49-F238E27FC236}">
                  <a16:creationId xmlns:a16="http://schemas.microsoft.com/office/drawing/2014/main" id="{EB831C87-4A15-3D0E-ECFE-46555046C8B5}"/>
                </a:ext>
              </a:extLst>
            </p:cNvPr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6084;p51">
              <a:extLst>
                <a:ext uri="{FF2B5EF4-FFF2-40B4-BE49-F238E27FC236}">
                  <a16:creationId xmlns:a16="http://schemas.microsoft.com/office/drawing/2014/main" id="{41A1343B-BE01-85EE-5D11-24B3720C054C}"/>
                </a:ext>
              </a:extLst>
            </p:cNvPr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6085;p51">
              <a:extLst>
                <a:ext uri="{FF2B5EF4-FFF2-40B4-BE49-F238E27FC236}">
                  <a16:creationId xmlns:a16="http://schemas.microsoft.com/office/drawing/2014/main" id="{D32C5AC0-520B-8701-C7EF-9E818031155A}"/>
                </a:ext>
              </a:extLst>
            </p:cNvPr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6086;p51">
              <a:extLst>
                <a:ext uri="{FF2B5EF4-FFF2-40B4-BE49-F238E27FC236}">
                  <a16:creationId xmlns:a16="http://schemas.microsoft.com/office/drawing/2014/main" id="{B9ECB4D4-4661-6BE7-07A1-B62CB467C8F0}"/>
                </a:ext>
              </a:extLst>
            </p:cNvPr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6087;p51">
              <a:extLst>
                <a:ext uri="{FF2B5EF4-FFF2-40B4-BE49-F238E27FC236}">
                  <a16:creationId xmlns:a16="http://schemas.microsoft.com/office/drawing/2014/main" id="{C369183D-64FE-F74F-DC7E-B42C0169F4B4}"/>
                </a:ext>
              </a:extLst>
            </p:cNvPr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6088;p51">
              <a:extLst>
                <a:ext uri="{FF2B5EF4-FFF2-40B4-BE49-F238E27FC236}">
                  <a16:creationId xmlns:a16="http://schemas.microsoft.com/office/drawing/2014/main" id="{9D56525B-1C1A-1050-D0C5-992C84F8EA97}"/>
                </a:ext>
              </a:extLst>
            </p:cNvPr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6089;p51">
              <a:extLst>
                <a:ext uri="{FF2B5EF4-FFF2-40B4-BE49-F238E27FC236}">
                  <a16:creationId xmlns:a16="http://schemas.microsoft.com/office/drawing/2014/main" id="{2876951E-7C0F-78AE-9463-A30A8245201D}"/>
                </a:ext>
              </a:extLst>
            </p:cNvPr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6090;p51">
              <a:extLst>
                <a:ext uri="{FF2B5EF4-FFF2-40B4-BE49-F238E27FC236}">
                  <a16:creationId xmlns:a16="http://schemas.microsoft.com/office/drawing/2014/main" id="{778AC7BA-5328-929E-68C5-9B30DFE037C2}"/>
                </a:ext>
              </a:extLst>
            </p:cNvPr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6091;p51">
              <a:extLst>
                <a:ext uri="{FF2B5EF4-FFF2-40B4-BE49-F238E27FC236}">
                  <a16:creationId xmlns:a16="http://schemas.microsoft.com/office/drawing/2014/main" id="{12EE069B-90EE-2980-B567-3428AD9AA353}"/>
                </a:ext>
              </a:extLst>
            </p:cNvPr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6092;p51">
              <a:extLst>
                <a:ext uri="{FF2B5EF4-FFF2-40B4-BE49-F238E27FC236}">
                  <a16:creationId xmlns:a16="http://schemas.microsoft.com/office/drawing/2014/main" id="{7D176450-5082-5A6B-778E-F523D97EC1C2}"/>
                </a:ext>
              </a:extLst>
            </p:cNvPr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6093;p51">
              <a:extLst>
                <a:ext uri="{FF2B5EF4-FFF2-40B4-BE49-F238E27FC236}">
                  <a16:creationId xmlns:a16="http://schemas.microsoft.com/office/drawing/2014/main" id="{F5881B33-F94A-C459-6F96-5125E37BBFDD}"/>
                </a:ext>
              </a:extLst>
            </p:cNvPr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6094;p51">
              <a:extLst>
                <a:ext uri="{FF2B5EF4-FFF2-40B4-BE49-F238E27FC236}">
                  <a16:creationId xmlns:a16="http://schemas.microsoft.com/office/drawing/2014/main" id="{24FC8081-D848-B392-A5E9-E6FDD80CF341}"/>
                </a:ext>
              </a:extLst>
            </p:cNvPr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6095;p51">
              <a:extLst>
                <a:ext uri="{FF2B5EF4-FFF2-40B4-BE49-F238E27FC236}">
                  <a16:creationId xmlns:a16="http://schemas.microsoft.com/office/drawing/2014/main" id="{F916C3CB-A3DB-C7D1-92D7-E44FE4058EC0}"/>
                </a:ext>
              </a:extLst>
            </p:cNvPr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6096;p51">
              <a:extLst>
                <a:ext uri="{FF2B5EF4-FFF2-40B4-BE49-F238E27FC236}">
                  <a16:creationId xmlns:a16="http://schemas.microsoft.com/office/drawing/2014/main" id="{41781B5D-1F8D-930F-9590-5BEC7FADFEFA}"/>
                </a:ext>
              </a:extLst>
            </p:cNvPr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6097;p51">
              <a:extLst>
                <a:ext uri="{FF2B5EF4-FFF2-40B4-BE49-F238E27FC236}">
                  <a16:creationId xmlns:a16="http://schemas.microsoft.com/office/drawing/2014/main" id="{73C9BB08-A831-24E6-03E9-ACDC01D9C1F5}"/>
                </a:ext>
              </a:extLst>
            </p:cNvPr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6098;p51">
              <a:extLst>
                <a:ext uri="{FF2B5EF4-FFF2-40B4-BE49-F238E27FC236}">
                  <a16:creationId xmlns:a16="http://schemas.microsoft.com/office/drawing/2014/main" id="{C086222C-4316-2138-BAD1-DB5D09B50EF0}"/>
                </a:ext>
              </a:extLst>
            </p:cNvPr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6099;p51">
              <a:extLst>
                <a:ext uri="{FF2B5EF4-FFF2-40B4-BE49-F238E27FC236}">
                  <a16:creationId xmlns:a16="http://schemas.microsoft.com/office/drawing/2014/main" id="{6D9D8842-531A-CAA2-7FB4-5C424C4DBF7C}"/>
                </a:ext>
              </a:extLst>
            </p:cNvPr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6100;p51">
              <a:extLst>
                <a:ext uri="{FF2B5EF4-FFF2-40B4-BE49-F238E27FC236}">
                  <a16:creationId xmlns:a16="http://schemas.microsoft.com/office/drawing/2014/main" id="{3992F4CD-41FA-FE60-F133-1EB7E2B0FD49}"/>
                </a:ext>
              </a:extLst>
            </p:cNvPr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6101;p51">
              <a:extLst>
                <a:ext uri="{FF2B5EF4-FFF2-40B4-BE49-F238E27FC236}">
                  <a16:creationId xmlns:a16="http://schemas.microsoft.com/office/drawing/2014/main" id="{5639D64E-001E-A779-DEF2-68B0C297A52E}"/>
                </a:ext>
              </a:extLst>
            </p:cNvPr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6102;p51">
              <a:extLst>
                <a:ext uri="{FF2B5EF4-FFF2-40B4-BE49-F238E27FC236}">
                  <a16:creationId xmlns:a16="http://schemas.microsoft.com/office/drawing/2014/main" id="{42F1D332-0906-CA93-C4A3-5DC9206D1846}"/>
                </a:ext>
              </a:extLst>
            </p:cNvPr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6103;p51">
              <a:extLst>
                <a:ext uri="{FF2B5EF4-FFF2-40B4-BE49-F238E27FC236}">
                  <a16:creationId xmlns:a16="http://schemas.microsoft.com/office/drawing/2014/main" id="{AD648F66-020D-8B03-484E-D0B1B4CB0AFB}"/>
                </a:ext>
              </a:extLst>
            </p:cNvPr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6104;p51">
              <a:extLst>
                <a:ext uri="{FF2B5EF4-FFF2-40B4-BE49-F238E27FC236}">
                  <a16:creationId xmlns:a16="http://schemas.microsoft.com/office/drawing/2014/main" id="{FEF31810-08D9-19FD-684A-901078EE5BCF}"/>
                </a:ext>
              </a:extLst>
            </p:cNvPr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6105;p51">
              <a:extLst>
                <a:ext uri="{FF2B5EF4-FFF2-40B4-BE49-F238E27FC236}">
                  <a16:creationId xmlns:a16="http://schemas.microsoft.com/office/drawing/2014/main" id="{7B6D3E92-9C13-B176-D1DA-6F3475C50642}"/>
                </a:ext>
              </a:extLst>
            </p:cNvPr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6106;p51">
              <a:extLst>
                <a:ext uri="{FF2B5EF4-FFF2-40B4-BE49-F238E27FC236}">
                  <a16:creationId xmlns:a16="http://schemas.microsoft.com/office/drawing/2014/main" id="{735CA9F4-BCCB-7E5A-4B28-BFFC6CF97A22}"/>
                </a:ext>
              </a:extLst>
            </p:cNvPr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6107;p51">
              <a:extLst>
                <a:ext uri="{FF2B5EF4-FFF2-40B4-BE49-F238E27FC236}">
                  <a16:creationId xmlns:a16="http://schemas.microsoft.com/office/drawing/2014/main" id="{8A4AF728-028D-EB15-B00E-6208F9C5B25F}"/>
                </a:ext>
              </a:extLst>
            </p:cNvPr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6108;p51">
              <a:extLst>
                <a:ext uri="{FF2B5EF4-FFF2-40B4-BE49-F238E27FC236}">
                  <a16:creationId xmlns:a16="http://schemas.microsoft.com/office/drawing/2014/main" id="{6D5ADD43-9A5C-9A1F-8A9C-CA63E8A0B375}"/>
                </a:ext>
              </a:extLst>
            </p:cNvPr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6109;p51">
              <a:extLst>
                <a:ext uri="{FF2B5EF4-FFF2-40B4-BE49-F238E27FC236}">
                  <a16:creationId xmlns:a16="http://schemas.microsoft.com/office/drawing/2014/main" id="{52AF2EF1-12F8-B6D9-6036-E12548EFD096}"/>
                </a:ext>
              </a:extLst>
            </p:cNvPr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6110;p51">
              <a:extLst>
                <a:ext uri="{FF2B5EF4-FFF2-40B4-BE49-F238E27FC236}">
                  <a16:creationId xmlns:a16="http://schemas.microsoft.com/office/drawing/2014/main" id="{D7F4A38C-4112-06B1-BAA4-D68BEB09BB57}"/>
                </a:ext>
              </a:extLst>
            </p:cNvPr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6111;p51">
              <a:extLst>
                <a:ext uri="{FF2B5EF4-FFF2-40B4-BE49-F238E27FC236}">
                  <a16:creationId xmlns:a16="http://schemas.microsoft.com/office/drawing/2014/main" id="{387795F3-1B05-78D2-282F-26ADDAB2D5E5}"/>
                </a:ext>
              </a:extLst>
            </p:cNvPr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6112;p51">
              <a:extLst>
                <a:ext uri="{FF2B5EF4-FFF2-40B4-BE49-F238E27FC236}">
                  <a16:creationId xmlns:a16="http://schemas.microsoft.com/office/drawing/2014/main" id="{9E8E61D0-8A4A-CF3D-0FC4-8910A79518C0}"/>
                </a:ext>
              </a:extLst>
            </p:cNvPr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6113;p51">
              <a:extLst>
                <a:ext uri="{FF2B5EF4-FFF2-40B4-BE49-F238E27FC236}">
                  <a16:creationId xmlns:a16="http://schemas.microsoft.com/office/drawing/2014/main" id="{C39D7ECD-47AF-138A-E4C4-3D181A9ED9B1}"/>
                </a:ext>
              </a:extLst>
            </p:cNvPr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6114;p51">
              <a:extLst>
                <a:ext uri="{FF2B5EF4-FFF2-40B4-BE49-F238E27FC236}">
                  <a16:creationId xmlns:a16="http://schemas.microsoft.com/office/drawing/2014/main" id="{CBDC78D6-3042-5823-B285-33517C645B54}"/>
                </a:ext>
              </a:extLst>
            </p:cNvPr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6115;p51">
              <a:extLst>
                <a:ext uri="{FF2B5EF4-FFF2-40B4-BE49-F238E27FC236}">
                  <a16:creationId xmlns:a16="http://schemas.microsoft.com/office/drawing/2014/main" id="{FB68C1F5-E1DD-89C6-BB63-A01F262598A9}"/>
                </a:ext>
              </a:extLst>
            </p:cNvPr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6116;p51">
              <a:extLst>
                <a:ext uri="{FF2B5EF4-FFF2-40B4-BE49-F238E27FC236}">
                  <a16:creationId xmlns:a16="http://schemas.microsoft.com/office/drawing/2014/main" id="{7112B340-8DE3-C08C-3266-D548EE1D377F}"/>
                </a:ext>
              </a:extLst>
            </p:cNvPr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6117;p51">
              <a:extLst>
                <a:ext uri="{FF2B5EF4-FFF2-40B4-BE49-F238E27FC236}">
                  <a16:creationId xmlns:a16="http://schemas.microsoft.com/office/drawing/2014/main" id="{B78F288B-E9A6-86B6-B0A2-0ABA1510C249}"/>
                </a:ext>
              </a:extLst>
            </p:cNvPr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6118;p51">
              <a:extLst>
                <a:ext uri="{FF2B5EF4-FFF2-40B4-BE49-F238E27FC236}">
                  <a16:creationId xmlns:a16="http://schemas.microsoft.com/office/drawing/2014/main" id="{5A5973DF-B6AB-B17A-60CB-5930844D2625}"/>
                </a:ext>
              </a:extLst>
            </p:cNvPr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6119;p51">
              <a:extLst>
                <a:ext uri="{FF2B5EF4-FFF2-40B4-BE49-F238E27FC236}">
                  <a16:creationId xmlns:a16="http://schemas.microsoft.com/office/drawing/2014/main" id="{9F7FEA43-49F4-C09A-F4C8-6D63F7CB3192}"/>
                </a:ext>
              </a:extLst>
            </p:cNvPr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6120;p51">
              <a:extLst>
                <a:ext uri="{FF2B5EF4-FFF2-40B4-BE49-F238E27FC236}">
                  <a16:creationId xmlns:a16="http://schemas.microsoft.com/office/drawing/2014/main" id="{729DBED3-BC5C-4E5B-362A-B01ADAB55EB2}"/>
                </a:ext>
              </a:extLst>
            </p:cNvPr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6121;p51">
              <a:extLst>
                <a:ext uri="{FF2B5EF4-FFF2-40B4-BE49-F238E27FC236}">
                  <a16:creationId xmlns:a16="http://schemas.microsoft.com/office/drawing/2014/main" id="{704CAE89-32AE-7CC7-92B2-58949EC427F2}"/>
                </a:ext>
              </a:extLst>
            </p:cNvPr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6122;p51">
              <a:extLst>
                <a:ext uri="{FF2B5EF4-FFF2-40B4-BE49-F238E27FC236}">
                  <a16:creationId xmlns:a16="http://schemas.microsoft.com/office/drawing/2014/main" id="{59139D48-582E-2557-713C-4926AEEFDFB5}"/>
                </a:ext>
              </a:extLst>
            </p:cNvPr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6123;p51">
              <a:extLst>
                <a:ext uri="{FF2B5EF4-FFF2-40B4-BE49-F238E27FC236}">
                  <a16:creationId xmlns:a16="http://schemas.microsoft.com/office/drawing/2014/main" id="{220295AD-42DF-B440-C53C-2930B73D529D}"/>
                </a:ext>
              </a:extLst>
            </p:cNvPr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6124;p51">
              <a:extLst>
                <a:ext uri="{FF2B5EF4-FFF2-40B4-BE49-F238E27FC236}">
                  <a16:creationId xmlns:a16="http://schemas.microsoft.com/office/drawing/2014/main" id="{C264B803-C63C-6753-C6FD-B512815B53C6}"/>
                </a:ext>
              </a:extLst>
            </p:cNvPr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6125;p51">
              <a:extLst>
                <a:ext uri="{FF2B5EF4-FFF2-40B4-BE49-F238E27FC236}">
                  <a16:creationId xmlns:a16="http://schemas.microsoft.com/office/drawing/2014/main" id="{6FEB6283-B5C2-7D1D-CE5A-A987BAE71EF8}"/>
                </a:ext>
              </a:extLst>
            </p:cNvPr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6126;p51">
              <a:extLst>
                <a:ext uri="{FF2B5EF4-FFF2-40B4-BE49-F238E27FC236}">
                  <a16:creationId xmlns:a16="http://schemas.microsoft.com/office/drawing/2014/main" id="{CFB9C877-AF6D-4DB3-E709-0178EAEA34DB}"/>
                </a:ext>
              </a:extLst>
            </p:cNvPr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6127;p51">
              <a:extLst>
                <a:ext uri="{FF2B5EF4-FFF2-40B4-BE49-F238E27FC236}">
                  <a16:creationId xmlns:a16="http://schemas.microsoft.com/office/drawing/2014/main" id="{C2FD5402-A648-5B99-3B23-63DE5A33F16D}"/>
                </a:ext>
              </a:extLst>
            </p:cNvPr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6128;p51">
              <a:extLst>
                <a:ext uri="{FF2B5EF4-FFF2-40B4-BE49-F238E27FC236}">
                  <a16:creationId xmlns:a16="http://schemas.microsoft.com/office/drawing/2014/main" id="{157A3092-D81B-AC12-EEBF-63C70DBF1E14}"/>
                </a:ext>
              </a:extLst>
            </p:cNvPr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6129;p51">
              <a:extLst>
                <a:ext uri="{FF2B5EF4-FFF2-40B4-BE49-F238E27FC236}">
                  <a16:creationId xmlns:a16="http://schemas.microsoft.com/office/drawing/2014/main" id="{B2BE3D1C-3D45-5626-1B1E-094CA9650DF7}"/>
                </a:ext>
              </a:extLst>
            </p:cNvPr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6130;p51">
              <a:extLst>
                <a:ext uri="{FF2B5EF4-FFF2-40B4-BE49-F238E27FC236}">
                  <a16:creationId xmlns:a16="http://schemas.microsoft.com/office/drawing/2014/main" id="{170D6199-6C6B-AAA3-3B87-07DA1D2CFE41}"/>
                </a:ext>
              </a:extLst>
            </p:cNvPr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6131;p51">
              <a:extLst>
                <a:ext uri="{FF2B5EF4-FFF2-40B4-BE49-F238E27FC236}">
                  <a16:creationId xmlns:a16="http://schemas.microsoft.com/office/drawing/2014/main" id="{6361EA06-DC8D-9DF2-1417-860EFA8BD143}"/>
                </a:ext>
              </a:extLst>
            </p:cNvPr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6132;p51">
              <a:extLst>
                <a:ext uri="{FF2B5EF4-FFF2-40B4-BE49-F238E27FC236}">
                  <a16:creationId xmlns:a16="http://schemas.microsoft.com/office/drawing/2014/main" id="{0166BAA9-78AA-8DFE-E0EC-B91E14F24789}"/>
                </a:ext>
              </a:extLst>
            </p:cNvPr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6133;p51">
              <a:extLst>
                <a:ext uri="{FF2B5EF4-FFF2-40B4-BE49-F238E27FC236}">
                  <a16:creationId xmlns:a16="http://schemas.microsoft.com/office/drawing/2014/main" id="{0C6B2817-6BC4-4B11-37BE-EA98D9AA0F35}"/>
                </a:ext>
              </a:extLst>
            </p:cNvPr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6134;p51">
              <a:extLst>
                <a:ext uri="{FF2B5EF4-FFF2-40B4-BE49-F238E27FC236}">
                  <a16:creationId xmlns:a16="http://schemas.microsoft.com/office/drawing/2014/main" id="{AA21FD17-F5EB-168A-D135-BA3511E539FE}"/>
                </a:ext>
              </a:extLst>
            </p:cNvPr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6135;p51">
              <a:extLst>
                <a:ext uri="{FF2B5EF4-FFF2-40B4-BE49-F238E27FC236}">
                  <a16:creationId xmlns:a16="http://schemas.microsoft.com/office/drawing/2014/main" id="{22A7BDC9-1324-C6D9-D1EA-B3A7594B5D6C}"/>
                </a:ext>
              </a:extLst>
            </p:cNvPr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6136;p51">
              <a:extLst>
                <a:ext uri="{FF2B5EF4-FFF2-40B4-BE49-F238E27FC236}">
                  <a16:creationId xmlns:a16="http://schemas.microsoft.com/office/drawing/2014/main" id="{9B82AF0D-21C3-FA86-B048-602560436C7C}"/>
                </a:ext>
              </a:extLst>
            </p:cNvPr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6137;p51">
              <a:extLst>
                <a:ext uri="{FF2B5EF4-FFF2-40B4-BE49-F238E27FC236}">
                  <a16:creationId xmlns:a16="http://schemas.microsoft.com/office/drawing/2014/main" id="{93D2DAEB-A820-8257-0783-2B00F8F32F61}"/>
                </a:ext>
              </a:extLst>
            </p:cNvPr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6138;p51">
              <a:extLst>
                <a:ext uri="{FF2B5EF4-FFF2-40B4-BE49-F238E27FC236}">
                  <a16:creationId xmlns:a16="http://schemas.microsoft.com/office/drawing/2014/main" id="{C5E59C57-50F2-B17C-DBE2-3166D81A726F}"/>
                </a:ext>
              </a:extLst>
            </p:cNvPr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6139;p51">
              <a:extLst>
                <a:ext uri="{FF2B5EF4-FFF2-40B4-BE49-F238E27FC236}">
                  <a16:creationId xmlns:a16="http://schemas.microsoft.com/office/drawing/2014/main" id="{B418A72B-45BB-BE4E-2F70-5ECF61A37329}"/>
                </a:ext>
              </a:extLst>
            </p:cNvPr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6140;p51">
              <a:extLst>
                <a:ext uri="{FF2B5EF4-FFF2-40B4-BE49-F238E27FC236}">
                  <a16:creationId xmlns:a16="http://schemas.microsoft.com/office/drawing/2014/main" id="{5B6685DE-7812-D294-F6EC-A5FB0B98C3D9}"/>
                </a:ext>
              </a:extLst>
            </p:cNvPr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6141;p51">
              <a:extLst>
                <a:ext uri="{FF2B5EF4-FFF2-40B4-BE49-F238E27FC236}">
                  <a16:creationId xmlns:a16="http://schemas.microsoft.com/office/drawing/2014/main" id="{53EEA339-E4A9-2BBA-FC23-E0D1D9443AC4}"/>
                </a:ext>
              </a:extLst>
            </p:cNvPr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6142;p51">
              <a:extLst>
                <a:ext uri="{FF2B5EF4-FFF2-40B4-BE49-F238E27FC236}">
                  <a16:creationId xmlns:a16="http://schemas.microsoft.com/office/drawing/2014/main" id="{148AD082-10DF-439E-1369-F0CE35170766}"/>
                </a:ext>
              </a:extLst>
            </p:cNvPr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6143;p51">
              <a:extLst>
                <a:ext uri="{FF2B5EF4-FFF2-40B4-BE49-F238E27FC236}">
                  <a16:creationId xmlns:a16="http://schemas.microsoft.com/office/drawing/2014/main" id="{6513CA6C-2134-ECC2-936D-760257940592}"/>
                </a:ext>
              </a:extLst>
            </p:cNvPr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6144;p51">
              <a:extLst>
                <a:ext uri="{FF2B5EF4-FFF2-40B4-BE49-F238E27FC236}">
                  <a16:creationId xmlns:a16="http://schemas.microsoft.com/office/drawing/2014/main" id="{DC605AFF-7393-D80C-F10D-0848CF7EA7B8}"/>
                </a:ext>
              </a:extLst>
            </p:cNvPr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6145;p51">
              <a:extLst>
                <a:ext uri="{FF2B5EF4-FFF2-40B4-BE49-F238E27FC236}">
                  <a16:creationId xmlns:a16="http://schemas.microsoft.com/office/drawing/2014/main" id="{3EE54D5E-315C-65AC-5D36-DDD84807BDFF}"/>
                </a:ext>
              </a:extLst>
            </p:cNvPr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6146;p51">
              <a:extLst>
                <a:ext uri="{FF2B5EF4-FFF2-40B4-BE49-F238E27FC236}">
                  <a16:creationId xmlns:a16="http://schemas.microsoft.com/office/drawing/2014/main" id="{92EFD3C2-A034-92E6-04C4-4012BC3415F3}"/>
                </a:ext>
              </a:extLst>
            </p:cNvPr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6147;p51">
              <a:extLst>
                <a:ext uri="{FF2B5EF4-FFF2-40B4-BE49-F238E27FC236}">
                  <a16:creationId xmlns:a16="http://schemas.microsoft.com/office/drawing/2014/main" id="{70856FAF-0748-675F-6D1F-85EBA389C0A4}"/>
                </a:ext>
              </a:extLst>
            </p:cNvPr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6148;p51">
              <a:extLst>
                <a:ext uri="{FF2B5EF4-FFF2-40B4-BE49-F238E27FC236}">
                  <a16:creationId xmlns:a16="http://schemas.microsoft.com/office/drawing/2014/main" id="{967BB490-2717-ED78-26D2-B82CDD55A7F1}"/>
                </a:ext>
              </a:extLst>
            </p:cNvPr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6149;p51">
              <a:extLst>
                <a:ext uri="{FF2B5EF4-FFF2-40B4-BE49-F238E27FC236}">
                  <a16:creationId xmlns:a16="http://schemas.microsoft.com/office/drawing/2014/main" id="{04C8F920-FD1F-1A65-AFB0-891E637F3928}"/>
                </a:ext>
              </a:extLst>
            </p:cNvPr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6150;p51">
              <a:extLst>
                <a:ext uri="{FF2B5EF4-FFF2-40B4-BE49-F238E27FC236}">
                  <a16:creationId xmlns:a16="http://schemas.microsoft.com/office/drawing/2014/main" id="{D96443E6-6762-EDC6-A6EF-C72530B3474E}"/>
                </a:ext>
              </a:extLst>
            </p:cNvPr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6151;p51">
              <a:extLst>
                <a:ext uri="{FF2B5EF4-FFF2-40B4-BE49-F238E27FC236}">
                  <a16:creationId xmlns:a16="http://schemas.microsoft.com/office/drawing/2014/main" id="{11D6FCF8-D68E-629D-AFD8-D07B518E412C}"/>
                </a:ext>
              </a:extLst>
            </p:cNvPr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6152;p51">
              <a:extLst>
                <a:ext uri="{FF2B5EF4-FFF2-40B4-BE49-F238E27FC236}">
                  <a16:creationId xmlns:a16="http://schemas.microsoft.com/office/drawing/2014/main" id="{1C06D2A0-D4B4-981C-557F-06A88FE47182}"/>
                </a:ext>
              </a:extLst>
            </p:cNvPr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6153;p51">
              <a:extLst>
                <a:ext uri="{FF2B5EF4-FFF2-40B4-BE49-F238E27FC236}">
                  <a16:creationId xmlns:a16="http://schemas.microsoft.com/office/drawing/2014/main" id="{B0E0DEC0-92CA-49E8-5DC4-9AD89A51738E}"/>
                </a:ext>
              </a:extLst>
            </p:cNvPr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6154;p51">
              <a:extLst>
                <a:ext uri="{FF2B5EF4-FFF2-40B4-BE49-F238E27FC236}">
                  <a16:creationId xmlns:a16="http://schemas.microsoft.com/office/drawing/2014/main" id="{2B5C6BFD-12CD-A18F-FBF4-C9C574BC8230}"/>
                </a:ext>
              </a:extLst>
            </p:cNvPr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6155;p51">
              <a:extLst>
                <a:ext uri="{FF2B5EF4-FFF2-40B4-BE49-F238E27FC236}">
                  <a16:creationId xmlns:a16="http://schemas.microsoft.com/office/drawing/2014/main" id="{8922E637-7CFA-437F-1788-E43649EB1B08}"/>
                </a:ext>
              </a:extLst>
            </p:cNvPr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6156;p51">
              <a:extLst>
                <a:ext uri="{FF2B5EF4-FFF2-40B4-BE49-F238E27FC236}">
                  <a16:creationId xmlns:a16="http://schemas.microsoft.com/office/drawing/2014/main" id="{1F56E1D6-ACFB-6960-645F-BD414CCF00E1}"/>
                </a:ext>
              </a:extLst>
            </p:cNvPr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6157;p51">
              <a:extLst>
                <a:ext uri="{FF2B5EF4-FFF2-40B4-BE49-F238E27FC236}">
                  <a16:creationId xmlns:a16="http://schemas.microsoft.com/office/drawing/2014/main" id="{AD33C7E6-A279-4768-1B7E-9F729F06DD32}"/>
                </a:ext>
              </a:extLst>
            </p:cNvPr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6158;p51">
              <a:extLst>
                <a:ext uri="{FF2B5EF4-FFF2-40B4-BE49-F238E27FC236}">
                  <a16:creationId xmlns:a16="http://schemas.microsoft.com/office/drawing/2014/main" id="{3AD43C72-77E9-BCDA-3B7E-FE6A2B005E0D}"/>
                </a:ext>
              </a:extLst>
            </p:cNvPr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6159;p51">
              <a:extLst>
                <a:ext uri="{FF2B5EF4-FFF2-40B4-BE49-F238E27FC236}">
                  <a16:creationId xmlns:a16="http://schemas.microsoft.com/office/drawing/2014/main" id="{D504FC66-8EF4-BDFD-5BF7-FC20623E5DCB}"/>
                </a:ext>
              </a:extLst>
            </p:cNvPr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6160;p51">
              <a:extLst>
                <a:ext uri="{FF2B5EF4-FFF2-40B4-BE49-F238E27FC236}">
                  <a16:creationId xmlns:a16="http://schemas.microsoft.com/office/drawing/2014/main" id="{9B406A1C-8978-D410-8CB2-81BFE40E0E5D}"/>
                </a:ext>
              </a:extLst>
            </p:cNvPr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6161;p51">
              <a:extLst>
                <a:ext uri="{FF2B5EF4-FFF2-40B4-BE49-F238E27FC236}">
                  <a16:creationId xmlns:a16="http://schemas.microsoft.com/office/drawing/2014/main" id="{CFF43D8D-A1EE-1062-6694-54EDA18F1C37}"/>
                </a:ext>
              </a:extLst>
            </p:cNvPr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6162;p51">
              <a:extLst>
                <a:ext uri="{FF2B5EF4-FFF2-40B4-BE49-F238E27FC236}">
                  <a16:creationId xmlns:a16="http://schemas.microsoft.com/office/drawing/2014/main" id="{DAB373D9-7FF6-1D6B-5B72-AD9268320548}"/>
                </a:ext>
              </a:extLst>
            </p:cNvPr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6163;p51">
              <a:extLst>
                <a:ext uri="{FF2B5EF4-FFF2-40B4-BE49-F238E27FC236}">
                  <a16:creationId xmlns:a16="http://schemas.microsoft.com/office/drawing/2014/main" id="{244BC07F-FE1E-E14F-4ED2-C096B1BB065C}"/>
                </a:ext>
              </a:extLst>
            </p:cNvPr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6164;p51">
              <a:extLst>
                <a:ext uri="{FF2B5EF4-FFF2-40B4-BE49-F238E27FC236}">
                  <a16:creationId xmlns:a16="http://schemas.microsoft.com/office/drawing/2014/main" id="{9D0BF0E7-4F6C-91D0-1BD6-CB3690AD2E09}"/>
                </a:ext>
              </a:extLst>
            </p:cNvPr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6165;p51">
              <a:extLst>
                <a:ext uri="{FF2B5EF4-FFF2-40B4-BE49-F238E27FC236}">
                  <a16:creationId xmlns:a16="http://schemas.microsoft.com/office/drawing/2014/main" id="{1F5B19EA-4744-A842-2366-98A7DF210D1F}"/>
                </a:ext>
              </a:extLst>
            </p:cNvPr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6166;p51">
              <a:extLst>
                <a:ext uri="{FF2B5EF4-FFF2-40B4-BE49-F238E27FC236}">
                  <a16:creationId xmlns:a16="http://schemas.microsoft.com/office/drawing/2014/main" id="{204A4CE5-4476-DFD5-AFED-93B2E9697845}"/>
                </a:ext>
              </a:extLst>
            </p:cNvPr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6167;p51">
              <a:extLst>
                <a:ext uri="{FF2B5EF4-FFF2-40B4-BE49-F238E27FC236}">
                  <a16:creationId xmlns:a16="http://schemas.microsoft.com/office/drawing/2014/main" id="{76537F48-5A9D-D070-4D22-6D030EE33BA5}"/>
                </a:ext>
              </a:extLst>
            </p:cNvPr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6168;p51">
              <a:extLst>
                <a:ext uri="{FF2B5EF4-FFF2-40B4-BE49-F238E27FC236}">
                  <a16:creationId xmlns:a16="http://schemas.microsoft.com/office/drawing/2014/main" id="{48837985-92BD-00A3-99BA-D3CCA159D7FE}"/>
                </a:ext>
              </a:extLst>
            </p:cNvPr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6169;p51">
              <a:extLst>
                <a:ext uri="{FF2B5EF4-FFF2-40B4-BE49-F238E27FC236}">
                  <a16:creationId xmlns:a16="http://schemas.microsoft.com/office/drawing/2014/main" id="{FCD4A429-9476-A856-2A0E-605BD553A327}"/>
                </a:ext>
              </a:extLst>
            </p:cNvPr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6170;p51">
              <a:extLst>
                <a:ext uri="{FF2B5EF4-FFF2-40B4-BE49-F238E27FC236}">
                  <a16:creationId xmlns:a16="http://schemas.microsoft.com/office/drawing/2014/main" id="{EB9CA26D-285C-7D57-6E93-0B228A61D373}"/>
                </a:ext>
              </a:extLst>
            </p:cNvPr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6171;p51">
              <a:extLst>
                <a:ext uri="{FF2B5EF4-FFF2-40B4-BE49-F238E27FC236}">
                  <a16:creationId xmlns:a16="http://schemas.microsoft.com/office/drawing/2014/main" id="{14AEA992-24CF-EF6D-091A-939FA774AB56}"/>
                </a:ext>
              </a:extLst>
            </p:cNvPr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6172;p51">
              <a:extLst>
                <a:ext uri="{FF2B5EF4-FFF2-40B4-BE49-F238E27FC236}">
                  <a16:creationId xmlns:a16="http://schemas.microsoft.com/office/drawing/2014/main" id="{D4FFDFDC-8AC1-73D3-EF04-7E9F2E74FE68}"/>
                </a:ext>
              </a:extLst>
            </p:cNvPr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6173;p51">
              <a:extLst>
                <a:ext uri="{FF2B5EF4-FFF2-40B4-BE49-F238E27FC236}">
                  <a16:creationId xmlns:a16="http://schemas.microsoft.com/office/drawing/2014/main" id="{1DB1FC4E-22B3-F3CC-0EE1-49A04B79FFD6}"/>
                </a:ext>
              </a:extLst>
            </p:cNvPr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6174;p51">
              <a:extLst>
                <a:ext uri="{FF2B5EF4-FFF2-40B4-BE49-F238E27FC236}">
                  <a16:creationId xmlns:a16="http://schemas.microsoft.com/office/drawing/2014/main" id="{2A9F16DB-8577-0A87-8C98-0FABA4679D80}"/>
                </a:ext>
              </a:extLst>
            </p:cNvPr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6175;p51">
              <a:extLst>
                <a:ext uri="{FF2B5EF4-FFF2-40B4-BE49-F238E27FC236}">
                  <a16:creationId xmlns:a16="http://schemas.microsoft.com/office/drawing/2014/main" id="{F686C7A3-3C7D-C617-B715-4226AAB6D33A}"/>
                </a:ext>
              </a:extLst>
            </p:cNvPr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6176;p51">
              <a:extLst>
                <a:ext uri="{FF2B5EF4-FFF2-40B4-BE49-F238E27FC236}">
                  <a16:creationId xmlns:a16="http://schemas.microsoft.com/office/drawing/2014/main" id="{0F6AD144-B4E6-A9DA-80C4-0E43FEA77A4E}"/>
                </a:ext>
              </a:extLst>
            </p:cNvPr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6177;p51">
              <a:extLst>
                <a:ext uri="{FF2B5EF4-FFF2-40B4-BE49-F238E27FC236}">
                  <a16:creationId xmlns:a16="http://schemas.microsoft.com/office/drawing/2014/main" id="{D5219FE1-2F0A-D65B-869A-3CC91C1557A2}"/>
                </a:ext>
              </a:extLst>
            </p:cNvPr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6178;p51">
              <a:extLst>
                <a:ext uri="{FF2B5EF4-FFF2-40B4-BE49-F238E27FC236}">
                  <a16:creationId xmlns:a16="http://schemas.microsoft.com/office/drawing/2014/main" id="{A009A1DD-60CF-4EFB-007D-94F4B80F5AD8}"/>
                </a:ext>
              </a:extLst>
            </p:cNvPr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6179;p51">
              <a:extLst>
                <a:ext uri="{FF2B5EF4-FFF2-40B4-BE49-F238E27FC236}">
                  <a16:creationId xmlns:a16="http://schemas.microsoft.com/office/drawing/2014/main" id="{9CB94882-3721-3614-2D13-01820C68D6AA}"/>
                </a:ext>
              </a:extLst>
            </p:cNvPr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6180;p51">
              <a:extLst>
                <a:ext uri="{FF2B5EF4-FFF2-40B4-BE49-F238E27FC236}">
                  <a16:creationId xmlns:a16="http://schemas.microsoft.com/office/drawing/2014/main" id="{04D73130-DAD0-FA47-F060-510D649018CA}"/>
                </a:ext>
              </a:extLst>
            </p:cNvPr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6181;p51">
              <a:extLst>
                <a:ext uri="{FF2B5EF4-FFF2-40B4-BE49-F238E27FC236}">
                  <a16:creationId xmlns:a16="http://schemas.microsoft.com/office/drawing/2014/main" id="{6A8955B9-CFE2-FB65-5DC4-FFF13A1E178B}"/>
                </a:ext>
              </a:extLst>
            </p:cNvPr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6182;p51">
              <a:extLst>
                <a:ext uri="{FF2B5EF4-FFF2-40B4-BE49-F238E27FC236}">
                  <a16:creationId xmlns:a16="http://schemas.microsoft.com/office/drawing/2014/main" id="{1654BFDA-7AFA-8776-C9B7-95ED8E68904C}"/>
                </a:ext>
              </a:extLst>
            </p:cNvPr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6183;p51">
              <a:extLst>
                <a:ext uri="{FF2B5EF4-FFF2-40B4-BE49-F238E27FC236}">
                  <a16:creationId xmlns:a16="http://schemas.microsoft.com/office/drawing/2014/main" id="{164C28DD-9C09-1276-63D1-AC0844E12676}"/>
                </a:ext>
              </a:extLst>
            </p:cNvPr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6184;p51">
              <a:extLst>
                <a:ext uri="{FF2B5EF4-FFF2-40B4-BE49-F238E27FC236}">
                  <a16:creationId xmlns:a16="http://schemas.microsoft.com/office/drawing/2014/main" id="{87513FA4-93FF-8530-9721-748D5AC7E8DE}"/>
                </a:ext>
              </a:extLst>
            </p:cNvPr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6185;p51">
              <a:extLst>
                <a:ext uri="{FF2B5EF4-FFF2-40B4-BE49-F238E27FC236}">
                  <a16:creationId xmlns:a16="http://schemas.microsoft.com/office/drawing/2014/main" id="{6ADFC15F-08F0-2F79-6652-87D288007BC4}"/>
                </a:ext>
              </a:extLst>
            </p:cNvPr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6186;p51">
              <a:extLst>
                <a:ext uri="{FF2B5EF4-FFF2-40B4-BE49-F238E27FC236}">
                  <a16:creationId xmlns:a16="http://schemas.microsoft.com/office/drawing/2014/main" id="{C0D3C8AF-EE32-0DDC-9033-0B3C0CB4693E}"/>
                </a:ext>
              </a:extLst>
            </p:cNvPr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6187;p51">
              <a:extLst>
                <a:ext uri="{FF2B5EF4-FFF2-40B4-BE49-F238E27FC236}">
                  <a16:creationId xmlns:a16="http://schemas.microsoft.com/office/drawing/2014/main" id="{59EF58E7-DDDF-9567-5FAF-2AA578B3720D}"/>
                </a:ext>
              </a:extLst>
            </p:cNvPr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6188;p51">
              <a:extLst>
                <a:ext uri="{FF2B5EF4-FFF2-40B4-BE49-F238E27FC236}">
                  <a16:creationId xmlns:a16="http://schemas.microsoft.com/office/drawing/2014/main" id="{858614C1-05EE-4A27-BB55-C91460D23C70}"/>
                </a:ext>
              </a:extLst>
            </p:cNvPr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6189;p51">
              <a:extLst>
                <a:ext uri="{FF2B5EF4-FFF2-40B4-BE49-F238E27FC236}">
                  <a16:creationId xmlns:a16="http://schemas.microsoft.com/office/drawing/2014/main" id="{3A001820-49D9-F652-72C3-15340BB6818E}"/>
                </a:ext>
              </a:extLst>
            </p:cNvPr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6190;p51">
              <a:extLst>
                <a:ext uri="{FF2B5EF4-FFF2-40B4-BE49-F238E27FC236}">
                  <a16:creationId xmlns:a16="http://schemas.microsoft.com/office/drawing/2014/main" id="{07D6F940-7D6D-7313-29F4-EC6F701AB493}"/>
                </a:ext>
              </a:extLst>
            </p:cNvPr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6191;p51">
              <a:extLst>
                <a:ext uri="{FF2B5EF4-FFF2-40B4-BE49-F238E27FC236}">
                  <a16:creationId xmlns:a16="http://schemas.microsoft.com/office/drawing/2014/main" id="{EA420900-F7F2-F29F-A665-45FBABB4F82C}"/>
                </a:ext>
              </a:extLst>
            </p:cNvPr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6192;p51">
              <a:extLst>
                <a:ext uri="{FF2B5EF4-FFF2-40B4-BE49-F238E27FC236}">
                  <a16:creationId xmlns:a16="http://schemas.microsoft.com/office/drawing/2014/main" id="{C9F9E509-2C79-B10D-D804-D676A0B49323}"/>
                </a:ext>
              </a:extLst>
            </p:cNvPr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6193;p51">
              <a:extLst>
                <a:ext uri="{FF2B5EF4-FFF2-40B4-BE49-F238E27FC236}">
                  <a16:creationId xmlns:a16="http://schemas.microsoft.com/office/drawing/2014/main" id="{0D0D4C17-62E2-7C91-AFAE-F0ABD92DD4FF}"/>
                </a:ext>
              </a:extLst>
            </p:cNvPr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6194;p51">
              <a:extLst>
                <a:ext uri="{FF2B5EF4-FFF2-40B4-BE49-F238E27FC236}">
                  <a16:creationId xmlns:a16="http://schemas.microsoft.com/office/drawing/2014/main" id="{A78F2CD8-B9FA-96A3-2DC4-50FFB5F1310E}"/>
                </a:ext>
              </a:extLst>
            </p:cNvPr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6195;p51">
              <a:extLst>
                <a:ext uri="{FF2B5EF4-FFF2-40B4-BE49-F238E27FC236}">
                  <a16:creationId xmlns:a16="http://schemas.microsoft.com/office/drawing/2014/main" id="{2A4EE1ED-3254-99B9-BD70-67069B5341A3}"/>
                </a:ext>
              </a:extLst>
            </p:cNvPr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6196;p51">
              <a:extLst>
                <a:ext uri="{FF2B5EF4-FFF2-40B4-BE49-F238E27FC236}">
                  <a16:creationId xmlns:a16="http://schemas.microsoft.com/office/drawing/2014/main" id="{F1249DBF-7005-EEFE-AEB3-312001817C2D}"/>
                </a:ext>
              </a:extLst>
            </p:cNvPr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6197;p51">
              <a:extLst>
                <a:ext uri="{FF2B5EF4-FFF2-40B4-BE49-F238E27FC236}">
                  <a16:creationId xmlns:a16="http://schemas.microsoft.com/office/drawing/2014/main" id="{3B9A7A62-81D3-1FB1-2A64-EA51BDE33A6F}"/>
                </a:ext>
              </a:extLst>
            </p:cNvPr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6198;p51">
              <a:extLst>
                <a:ext uri="{FF2B5EF4-FFF2-40B4-BE49-F238E27FC236}">
                  <a16:creationId xmlns:a16="http://schemas.microsoft.com/office/drawing/2014/main" id="{5C497FD9-B95E-1277-6DE1-FA89009DA154}"/>
                </a:ext>
              </a:extLst>
            </p:cNvPr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6199;p51">
              <a:extLst>
                <a:ext uri="{FF2B5EF4-FFF2-40B4-BE49-F238E27FC236}">
                  <a16:creationId xmlns:a16="http://schemas.microsoft.com/office/drawing/2014/main" id="{85DF5519-A569-B45E-6F0B-42DB0FE924A0}"/>
                </a:ext>
              </a:extLst>
            </p:cNvPr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6200;p51">
              <a:extLst>
                <a:ext uri="{FF2B5EF4-FFF2-40B4-BE49-F238E27FC236}">
                  <a16:creationId xmlns:a16="http://schemas.microsoft.com/office/drawing/2014/main" id="{465C2B8F-1992-815D-842D-0E754829BAFA}"/>
                </a:ext>
              </a:extLst>
            </p:cNvPr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6201;p51">
              <a:extLst>
                <a:ext uri="{FF2B5EF4-FFF2-40B4-BE49-F238E27FC236}">
                  <a16:creationId xmlns:a16="http://schemas.microsoft.com/office/drawing/2014/main" id="{0A4D40CA-9227-9D91-E24F-A81FACC9B4CC}"/>
                </a:ext>
              </a:extLst>
            </p:cNvPr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6202;p51">
              <a:extLst>
                <a:ext uri="{FF2B5EF4-FFF2-40B4-BE49-F238E27FC236}">
                  <a16:creationId xmlns:a16="http://schemas.microsoft.com/office/drawing/2014/main" id="{24C6BDF9-1F7B-2B44-E012-FEE38EAA0CBA}"/>
                </a:ext>
              </a:extLst>
            </p:cNvPr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6203;p51">
              <a:extLst>
                <a:ext uri="{FF2B5EF4-FFF2-40B4-BE49-F238E27FC236}">
                  <a16:creationId xmlns:a16="http://schemas.microsoft.com/office/drawing/2014/main" id="{420AAB6B-FCE9-FD3B-90F5-095407D90CC4}"/>
                </a:ext>
              </a:extLst>
            </p:cNvPr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6204;p51">
              <a:extLst>
                <a:ext uri="{FF2B5EF4-FFF2-40B4-BE49-F238E27FC236}">
                  <a16:creationId xmlns:a16="http://schemas.microsoft.com/office/drawing/2014/main" id="{379DFD72-B7AC-5DFA-DA98-7837643CEA69}"/>
                </a:ext>
              </a:extLst>
            </p:cNvPr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6205;p51">
              <a:extLst>
                <a:ext uri="{FF2B5EF4-FFF2-40B4-BE49-F238E27FC236}">
                  <a16:creationId xmlns:a16="http://schemas.microsoft.com/office/drawing/2014/main" id="{85ECB5B3-BD02-A092-09A5-83269A9A4B33}"/>
                </a:ext>
              </a:extLst>
            </p:cNvPr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6206;p51">
              <a:extLst>
                <a:ext uri="{FF2B5EF4-FFF2-40B4-BE49-F238E27FC236}">
                  <a16:creationId xmlns:a16="http://schemas.microsoft.com/office/drawing/2014/main" id="{4FB3A106-112E-AEA6-4B83-47F611D804C8}"/>
                </a:ext>
              </a:extLst>
            </p:cNvPr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6207;p51">
              <a:extLst>
                <a:ext uri="{FF2B5EF4-FFF2-40B4-BE49-F238E27FC236}">
                  <a16:creationId xmlns:a16="http://schemas.microsoft.com/office/drawing/2014/main" id="{8609D6E1-2D0C-A978-DA19-5C95FF098BF3}"/>
                </a:ext>
              </a:extLst>
            </p:cNvPr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6208;p51">
              <a:extLst>
                <a:ext uri="{FF2B5EF4-FFF2-40B4-BE49-F238E27FC236}">
                  <a16:creationId xmlns:a16="http://schemas.microsoft.com/office/drawing/2014/main" id="{FBDC8462-98B0-C01A-93BB-8EAA97211E26}"/>
                </a:ext>
              </a:extLst>
            </p:cNvPr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6209;p51">
              <a:extLst>
                <a:ext uri="{FF2B5EF4-FFF2-40B4-BE49-F238E27FC236}">
                  <a16:creationId xmlns:a16="http://schemas.microsoft.com/office/drawing/2014/main" id="{6A94314E-9673-3D5C-3525-0FA958C16378}"/>
                </a:ext>
              </a:extLst>
            </p:cNvPr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6210;p51">
              <a:extLst>
                <a:ext uri="{FF2B5EF4-FFF2-40B4-BE49-F238E27FC236}">
                  <a16:creationId xmlns:a16="http://schemas.microsoft.com/office/drawing/2014/main" id="{9CBBE2CD-1468-0668-C16A-A9295F3FA409}"/>
                </a:ext>
              </a:extLst>
            </p:cNvPr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6211;p51">
              <a:extLst>
                <a:ext uri="{FF2B5EF4-FFF2-40B4-BE49-F238E27FC236}">
                  <a16:creationId xmlns:a16="http://schemas.microsoft.com/office/drawing/2014/main" id="{53A685E5-E5FC-5F9D-3841-3A77A9DE298E}"/>
                </a:ext>
              </a:extLst>
            </p:cNvPr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6212;p51">
              <a:extLst>
                <a:ext uri="{FF2B5EF4-FFF2-40B4-BE49-F238E27FC236}">
                  <a16:creationId xmlns:a16="http://schemas.microsoft.com/office/drawing/2014/main" id="{189ED5F8-5D80-ACB1-E984-88B19FC6F676}"/>
                </a:ext>
              </a:extLst>
            </p:cNvPr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6213;p51">
              <a:extLst>
                <a:ext uri="{FF2B5EF4-FFF2-40B4-BE49-F238E27FC236}">
                  <a16:creationId xmlns:a16="http://schemas.microsoft.com/office/drawing/2014/main" id="{86A1A05D-9358-BE13-FF97-BDE5CBDCFEA4}"/>
                </a:ext>
              </a:extLst>
            </p:cNvPr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6214;p51">
              <a:extLst>
                <a:ext uri="{FF2B5EF4-FFF2-40B4-BE49-F238E27FC236}">
                  <a16:creationId xmlns:a16="http://schemas.microsoft.com/office/drawing/2014/main" id="{FD868082-DDBD-5134-9B15-7F749BBC1A3A}"/>
                </a:ext>
              </a:extLst>
            </p:cNvPr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6215;p51">
              <a:extLst>
                <a:ext uri="{FF2B5EF4-FFF2-40B4-BE49-F238E27FC236}">
                  <a16:creationId xmlns:a16="http://schemas.microsoft.com/office/drawing/2014/main" id="{A5E9946E-671A-0BB5-2679-4A5C8D5EE41B}"/>
                </a:ext>
              </a:extLst>
            </p:cNvPr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6216;p51">
              <a:extLst>
                <a:ext uri="{FF2B5EF4-FFF2-40B4-BE49-F238E27FC236}">
                  <a16:creationId xmlns:a16="http://schemas.microsoft.com/office/drawing/2014/main" id="{72E9B45F-87F0-8E03-F3F0-2C4CE49BEB72}"/>
                </a:ext>
              </a:extLst>
            </p:cNvPr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6217;p51">
              <a:extLst>
                <a:ext uri="{FF2B5EF4-FFF2-40B4-BE49-F238E27FC236}">
                  <a16:creationId xmlns:a16="http://schemas.microsoft.com/office/drawing/2014/main" id="{4A02EB61-3808-CAA5-DF0D-132ADAD33D24}"/>
                </a:ext>
              </a:extLst>
            </p:cNvPr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6218;p51">
              <a:extLst>
                <a:ext uri="{FF2B5EF4-FFF2-40B4-BE49-F238E27FC236}">
                  <a16:creationId xmlns:a16="http://schemas.microsoft.com/office/drawing/2014/main" id="{5BF03146-81E6-042E-C55C-F086C5579BEC}"/>
                </a:ext>
              </a:extLst>
            </p:cNvPr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6219;p51">
              <a:extLst>
                <a:ext uri="{FF2B5EF4-FFF2-40B4-BE49-F238E27FC236}">
                  <a16:creationId xmlns:a16="http://schemas.microsoft.com/office/drawing/2014/main" id="{DB912EE1-A19B-B8AF-DE02-E62A2C4968B1}"/>
                </a:ext>
              </a:extLst>
            </p:cNvPr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6220;p51">
              <a:extLst>
                <a:ext uri="{FF2B5EF4-FFF2-40B4-BE49-F238E27FC236}">
                  <a16:creationId xmlns:a16="http://schemas.microsoft.com/office/drawing/2014/main" id="{2BF0FE6D-696C-4FF4-40EF-C18CAD4973B6}"/>
                </a:ext>
              </a:extLst>
            </p:cNvPr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6221;p51">
              <a:extLst>
                <a:ext uri="{FF2B5EF4-FFF2-40B4-BE49-F238E27FC236}">
                  <a16:creationId xmlns:a16="http://schemas.microsoft.com/office/drawing/2014/main" id="{24F5BD72-B434-0524-1C1A-9ADD73844E3D}"/>
                </a:ext>
              </a:extLst>
            </p:cNvPr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6222;p51">
              <a:extLst>
                <a:ext uri="{FF2B5EF4-FFF2-40B4-BE49-F238E27FC236}">
                  <a16:creationId xmlns:a16="http://schemas.microsoft.com/office/drawing/2014/main" id="{FA1496BB-3146-3F7D-B5D7-823644FF998E}"/>
                </a:ext>
              </a:extLst>
            </p:cNvPr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6223;p51">
              <a:extLst>
                <a:ext uri="{FF2B5EF4-FFF2-40B4-BE49-F238E27FC236}">
                  <a16:creationId xmlns:a16="http://schemas.microsoft.com/office/drawing/2014/main" id="{ACE94B40-F3BF-AA5F-7C8D-5AF63AE96CE1}"/>
                </a:ext>
              </a:extLst>
            </p:cNvPr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6224;p51">
              <a:extLst>
                <a:ext uri="{FF2B5EF4-FFF2-40B4-BE49-F238E27FC236}">
                  <a16:creationId xmlns:a16="http://schemas.microsoft.com/office/drawing/2014/main" id="{D8BC3230-6DA5-0C6C-98E0-3B303E5B2B63}"/>
                </a:ext>
              </a:extLst>
            </p:cNvPr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6225;p51">
              <a:extLst>
                <a:ext uri="{FF2B5EF4-FFF2-40B4-BE49-F238E27FC236}">
                  <a16:creationId xmlns:a16="http://schemas.microsoft.com/office/drawing/2014/main" id="{7B933799-3B37-F2FE-6712-C22DDC9EF5D4}"/>
                </a:ext>
              </a:extLst>
            </p:cNvPr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6226;p51">
              <a:extLst>
                <a:ext uri="{FF2B5EF4-FFF2-40B4-BE49-F238E27FC236}">
                  <a16:creationId xmlns:a16="http://schemas.microsoft.com/office/drawing/2014/main" id="{72AF6D59-12B9-29F5-9CC1-AA35B2F2EBE2}"/>
                </a:ext>
              </a:extLst>
            </p:cNvPr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6227;p51">
              <a:extLst>
                <a:ext uri="{FF2B5EF4-FFF2-40B4-BE49-F238E27FC236}">
                  <a16:creationId xmlns:a16="http://schemas.microsoft.com/office/drawing/2014/main" id="{25304AAF-3D92-7806-B583-F192D84DB4E8}"/>
                </a:ext>
              </a:extLst>
            </p:cNvPr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6228;p51">
              <a:extLst>
                <a:ext uri="{FF2B5EF4-FFF2-40B4-BE49-F238E27FC236}">
                  <a16:creationId xmlns:a16="http://schemas.microsoft.com/office/drawing/2014/main" id="{5F31683A-08AA-AC44-9D1D-9DEFEDC867D5}"/>
                </a:ext>
              </a:extLst>
            </p:cNvPr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6229;p51">
              <a:extLst>
                <a:ext uri="{FF2B5EF4-FFF2-40B4-BE49-F238E27FC236}">
                  <a16:creationId xmlns:a16="http://schemas.microsoft.com/office/drawing/2014/main" id="{076F9B70-EDB1-A121-E8FF-0896E0DF4FDD}"/>
                </a:ext>
              </a:extLst>
            </p:cNvPr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6230;p51">
              <a:extLst>
                <a:ext uri="{FF2B5EF4-FFF2-40B4-BE49-F238E27FC236}">
                  <a16:creationId xmlns:a16="http://schemas.microsoft.com/office/drawing/2014/main" id="{297AB7CD-86EE-5927-5B74-69D87AC90D13}"/>
                </a:ext>
              </a:extLst>
            </p:cNvPr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6231;p51">
              <a:extLst>
                <a:ext uri="{FF2B5EF4-FFF2-40B4-BE49-F238E27FC236}">
                  <a16:creationId xmlns:a16="http://schemas.microsoft.com/office/drawing/2014/main" id="{47EA8ACE-6691-C221-52DF-40B248AC585A}"/>
                </a:ext>
              </a:extLst>
            </p:cNvPr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6232;p51">
              <a:extLst>
                <a:ext uri="{FF2B5EF4-FFF2-40B4-BE49-F238E27FC236}">
                  <a16:creationId xmlns:a16="http://schemas.microsoft.com/office/drawing/2014/main" id="{0D66D6EB-293E-AFDD-7925-C28826BB6B49}"/>
                </a:ext>
              </a:extLst>
            </p:cNvPr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6233;p51">
              <a:extLst>
                <a:ext uri="{FF2B5EF4-FFF2-40B4-BE49-F238E27FC236}">
                  <a16:creationId xmlns:a16="http://schemas.microsoft.com/office/drawing/2014/main" id="{762BC8A1-2EB0-E609-55EF-66E51C6EC990}"/>
                </a:ext>
              </a:extLst>
            </p:cNvPr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6234;p51">
              <a:extLst>
                <a:ext uri="{FF2B5EF4-FFF2-40B4-BE49-F238E27FC236}">
                  <a16:creationId xmlns:a16="http://schemas.microsoft.com/office/drawing/2014/main" id="{8006520B-7A7C-4E53-708F-275999DD7B42}"/>
                </a:ext>
              </a:extLst>
            </p:cNvPr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6235;p51">
              <a:extLst>
                <a:ext uri="{FF2B5EF4-FFF2-40B4-BE49-F238E27FC236}">
                  <a16:creationId xmlns:a16="http://schemas.microsoft.com/office/drawing/2014/main" id="{80AF500F-7D67-FEDB-D454-79B22BE9E47F}"/>
                </a:ext>
              </a:extLst>
            </p:cNvPr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6236;p51">
              <a:extLst>
                <a:ext uri="{FF2B5EF4-FFF2-40B4-BE49-F238E27FC236}">
                  <a16:creationId xmlns:a16="http://schemas.microsoft.com/office/drawing/2014/main" id="{783BC35D-B863-76B3-0FAA-7B1C12CB19CC}"/>
                </a:ext>
              </a:extLst>
            </p:cNvPr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6237;p51">
              <a:extLst>
                <a:ext uri="{FF2B5EF4-FFF2-40B4-BE49-F238E27FC236}">
                  <a16:creationId xmlns:a16="http://schemas.microsoft.com/office/drawing/2014/main" id="{97E76709-AA00-9297-91E0-FAD20A4BA86D}"/>
                </a:ext>
              </a:extLst>
            </p:cNvPr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6238;p51">
              <a:extLst>
                <a:ext uri="{FF2B5EF4-FFF2-40B4-BE49-F238E27FC236}">
                  <a16:creationId xmlns:a16="http://schemas.microsoft.com/office/drawing/2014/main" id="{5EADD319-A78F-3402-6980-FF0E53157077}"/>
                </a:ext>
              </a:extLst>
            </p:cNvPr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6239;p51">
              <a:extLst>
                <a:ext uri="{FF2B5EF4-FFF2-40B4-BE49-F238E27FC236}">
                  <a16:creationId xmlns:a16="http://schemas.microsoft.com/office/drawing/2014/main" id="{8518EB46-77C4-DD47-9BEE-43FD1FDC6ACF}"/>
                </a:ext>
              </a:extLst>
            </p:cNvPr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6240;p51">
              <a:extLst>
                <a:ext uri="{FF2B5EF4-FFF2-40B4-BE49-F238E27FC236}">
                  <a16:creationId xmlns:a16="http://schemas.microsoft.com/office/drawing/2014/main" id="{ACEAF076-F710-5D34-E31D-BDFA211231A9}"/>
                </a:ext>
              </a:extLst>
            </p:cNvPr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6241;p51">
              <a:extLst>
                <a:ext uri="{FF2B5EF4-FFF2-40B4-BE49-F238E27FC236}">
                  <a16:creationId xmlns:a16="http://schemas.microsoft.com/office/drawing/2014/main" id="{A262F6ED-C760-D34E-FCC9-00EB003DEA54}"/>
                </a:ext>
              </a:extLst>
            </p:cNvPr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6242;p51">
              <a:extLst>
                <a:ext uri="{FF2B5EF4-FFF2-40B4-BE49-F238E27FC236}">
                  <a16:creationId xmlns:a16="http://schemas.microsoft.com/office/drawing/2014/main" id="{FEBDFF48-347E-B7AA-A031-35B8A5A75BC8}"/>
                </a:ext>
              </a:extLst>
            </p:cNvPr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6243;p51">
              <a:extLst>
                <a:ext uri="{FF2B5EF4-FFF2-40B4-BE49-F238E27FC236}">
                  <a16:creationId xmlns:a16="http://schemas.microsoft.com/office/drawing/2014/main" id="{DAE91AA8-9937-F6D4-5FB1-FBD96FFB45B0}"/>
                </a:ext>
              </a:extLst>
            </p:cNvPr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6244;p51">
              <a:extLst>
                <a:ext uri="{FF2B5EF4-FFF2-40B4-BE49-F238E27FC236}">
                  <a16:creationId xmlns:a16="http://schemas.microsoft.com/office/drawing/2014/main" id="{C9F46515-25E4-BBC2-155B-7C5B7F04A631}"/>
                </a:ext>
              </a:extLst>
            </p:cNvPr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6245;p51">
              <a:extLst>
                <a:ext uri="{FF2B5EF4-FFF2-40B4-BE49-F238E27FC236}">
                  <a16:creationId xmlns:a16="http://schemas.microsoft.com/office/drawing/2014/main" id="{ABB0AD0E-505E-5563-12B1-A8233EC5BC0E}"/>
                </a:ext>
              </a:extLst>
            </p:cNvPr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6246;p51">
              <a:extLst>
                <a:ext uri="{FF2B5EF4-FFF2-40B4-BE49-F238E27FC236}">
                  <a16:creationId xmlns:a16="http://schemas.microsoft.com/office/drawing/2014/main" id="{DB7115F0-8674-5027-68D6-DEED638081D5}"/>
                </a:ext>
              </a:extLst>
            </p:cNvPr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6247;p51">
              <a:extLst>
                <a:ext uri="{FF2B5EF4-FFF2-40B4-BE49-F238E27FC236}">
                  <a16:creationId xmlns:a16="http://schemas.microsoft.com/office/drawing/2014/main" id="{9A8884EE-C09E-72C4-A8CC-0EBCF7C91767}"/>
                </a:ext>
              </a:extLst>
            </p:cNvPr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6248;p51">
              <a:extLst>
                <a:ext uri="{FF2B5EF4-FFF2-40B4-BE49-F238E27FC236}">
                  <a16:creationId xmlns:a16="http://schemas.microsoft.com/office/drawing/2014/main" id="{FD317CC9-55C4-EC66-DF6C-D2CE7B435C68}"/>
                </a:ext>
              </a:extLst>
            </p:cNvPr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6249;p51">
              <a:extLst>
                <a:ext uri="{FF2B5EF4-FFF2-40B4-BE49-F238E27FC236}">
                  <a16:creationId xmlns:a16="http://schemas.microsoft.com/office/drawing/2014/main" id="{916E4A7D-FD9E-44AF-32EF-8D8AE8AED162}"/>
                </a:ext>
              </a:extLst>
            </p:cNvPr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6250;p51">
              <a:extLst>
                <a:ext uri="{FF2B5EF4-FFF2-40B4-BE49-F238E27FC236}">
                  <a16:creationId xmlns:a16="http://schemas.microsoft.com/office/drawing/2014/main" id="{BD40C6DF-E7F9-6E41-29EE-23BE0AE27C87}"/>
                </a:ext>
              </a:extLst>
            </p:cNvPr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6251;p51">
              <a:extLst>
                <a:ext uri="{FF2B5EF4-FFF2-40B4-BE49-F238E27FC236}">
                  <a16:creationId xmlns:a16="http://schemas.microsoft.com/office/drawing/2014/main" id="{4E329E93-B6BE-4FA9-A2A5-F2B4F6027988}"/>
                </a:ext>
              </a:extLst>
            </p:cNvPr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6252;p51">
              <a:extLst>
                <a:ext uri="{FF2B5EF4-FFF2-40B4-BE49-F238E27FC236}">
                  <a16:creationId xmlns:a16="http://schemas.microsoft.com/office/drawing/2014/main" id="{452D770E-9EB8-58E1-9AB3-674F3C835F3E}"/>
                </a:ext>
              </a:extLst>
            </p:cNvPr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6253;p51">
              <a:extLst>
                <a:ext uri="{FF2B5EF4-FFF2-40B4-BE49-F238E27FC236}">
                  <a16:creationId xmlns:a16="http://schemas.microsoft.com/office/drawing/2014/main" id="{7DCDA80B-1CA8-9D5C-5E4C-B79EBB5014AE}"/>
                </a:ext>
              </a:extLst>
            </p:cNvPr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6254;p51">
              <a:extLst>
                <a:ext uri="{FF2B5EF4-FFF2-40B4-BE49-F238E27FC236}">
                  <a16:creationId xmlns:a16="http://schemas.microsoft.com/office/drawing/2014/main" id="{3F1E5D56-87BD-0AFB-9FCB-E048ACD465B6}"/>
                </a:ext>
              </a:extLst>
            </p:cNvPr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6255;p51">
              <a:extLst>
                <a:ext uri="{FF2B5EF4-FFF2-40B4-BE49-F238E27FC236}">
                  <a16:creationId xmlns:a16="http://schemas.microsoft.com/office/drawing/2014/main" id="{DCB5343B-6113-B5F4-1B12-43BC4305E072}"/>
                </a:ext>
              </a:extLst>
            </p:cNvPr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6256;p51">
              <a:extLst>
                <a:ext uri="{FF2B5EF4-FFF2-40B4-BE49-F238E27FC236}">
                  <a16:creationId xmlns:a16="http://schemas.microsoft.com/office/drawing/2014/main" id="{EE7D7BE3-5922-4B59-1522-433C90BA8D10}"/>
                </a:ext>
              </a:extLst>
            </p:cNvPr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6257;p51">
              <a:extLst>
                <a:ext uri="{FF2B5EF4-FFF2-40B4-BE49-F238E27FC236}">
                  <a16:creationId xmlns:a16="http://schemas.microsoft.com/office/drawing/2014/main" id="{31793F8D-C7DB-7073-796D-8CC5880D32CE}"/>
                </a:ext>
              </a:extLst>
            </p:cNvPr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6258;p51">
              <a:extLst>
                <a:ext uri="{FF2B5EF4-FFF2-40B4-BE49-F238E27FC236}">
                  <a16:creationId xmlns:a16="http://schemas.microsoft.com/office/drawing/2014/main" id="{4ACACDB0-934F-D15E-2237-40C9411EE861}"/>
                </a:ext>
              </a:extLst>
            </p:cNvPr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6259;p51">
              <a:extLst>
                <a:ext uri="{FF2B5EF4-FFF2-40B4-BE49-F238E27FC236}">
                  <a16:creationId xmlns:a16="http://schemas.microsoft.com/office/drawing/2014/main" id="{C8E520E8-A0D7-3422-BD90-DB8AF55189DD}"/>
                </a:ext>
              </a:extLst>
            </p:cNvPr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6260;p51">
              <a:extLst>
                <a:ext uri="{FF2B5EF4-FFF2-40B4-BE49-F238E27FC236}">
                  <a16:creationId xmlns:a16="http://schemas.microsoft.com/office/drawing/2014/main" id="{36AA4BB6-6BC6-34FD-ED03-570ECA85854E}"/>
                </a:ext>
              </a:extLst>
            </p:cNvPr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6261;p51">
              <a:extLst>
                <a:ext uri="{FF2B5EF4-FFF2-40B4-BE49-F238E27FC236}">
                  <a16:creationId xmlns:a16="http://schemas.microsoft.com/office/drawing/2014/main" id="{8D8C1FE4-2F52-080F-273B-B7A85E646AA9}"/>
                </a:ext>
              </a:extLst>
            </p:cNvPr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6262;p51">
              <a:extLst>
                <a:ext uri="{FF2B5EF4-FFF2-40B4-BE49-F238E27FC236}">
                  <a16:creationId xmlns:a16="http://schemas.microsoft.com/office/drawing/2014/main" id="{9783ABA1-E704-EDD4-D17E-20F7AABF3BC8}"/>
                </a:ext>
              </a:extLst>
            </p:cNvPr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6263;p51">
              <a:extLst>
                <a:ext uri="{FF2B5EF4-FFF2-40B4-BE49-F238E27FC236}">
                  <a16:creationId xmlns:a16="http://schemas.microsoft.com/office/drawing/2014/main" id="{9E9A1222-BA6D-2C43-12CB-2924450357CB}"/>
                </a:ext>
              </a:extLst>
            </p:cNvPr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6264;p51">
              <a:extLst>
                <a:ext uri="{FF2B5EF4-FFF2-40B4-BE49-F238E27FC236}">
                  <a16:creationId xmlns:a16="http://schemas.microsoft.com/office/drawing/2014/main" id="{9796F57E-91AA-8C7B-19DE-C2A24FFFB3CF}"/>
                </a:ext>
              </a:extLst>
            </p:cNvPr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6265;p51">
              <a:extLst>
                <a:ext uri="{FF2B5EF4-FFF2-40B4-BE49-F238E27FC236}">
                  <a16:creationId xmlns:a16="http://schemas.microsoft.com/office/drawing/2014/main" id="{923494DC-747A-1A5A-7BB2-F91E3EB54821}"/>
                </a:ext>
              </a:extLst>
            </p:cNvPr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6266;p51">
              <a:extLst>
                <a:ext uri="{FF2B5EF4-FFF2-40B4-BE49-F238E27FC236}">
                  <a16:creationId xmlns:a16="http://schemas.microsoft.com/office/drawing/2014/main" id="{3B7CB7F2-D950-2C31-224C-6D31E012EFDE}"/>
                </a:ext>
              </a:extLst>
            </p:cNvPr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6267;p51">
              <a:extLst>
                <a:ext uri="{FF2B5EF4-FFF2-40B4-BE49-F238E27FC236}">
                  <a16:creationId xmlns:a16="http://schemas.microsoft.com/office/drawing/2014/main" id="{97D13684-9B1C-6F7F-E79C-58051D4DB96D}"/>
                </a:ext>
              </a:extLst>
            </p:cNvPr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6268;p51">
              <a:extLst>
                <a:ext uri="{FF2B5EF4-FFF2-40B4-BE49-F238E27FC236}">
                  <a16:creationId xmlns:a16="http://schemas.microsoft.com/office/drawing/2014/main" id="{01915674-1BE0-CB72-31AF-C26E53295130}"/>
                </a:ext>
              </a:extLst>
            </p:cNvPr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6269;p51">
              <a:extLst>
                <a:ext uri="{FF2B5EF4-FFF2-40B4-BE49-F238E27FC236}">
                  <a16:creationId xmlns:a16="http://schemas.microsoft.com/office/drawing/2014/main" id="{4C908907-DCF8-F953-CF0A-C021A315DE54}"/>
                </a:ext>
              </a:extLst>
            </p:cNvPr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6270;p51">
              <a:extLst>
                <a:ext uri="{FF2B5EF4-FFF2-40B4-BE49-F238E27FC236}">
                  <a16:creationId xmlns:a16="http://schemas.microsoft.com/office/drawing/2014/main" id="{74875275-4534-3674-EFEB-BFFF14FF99FC}"/>
                </a:ext>
              </a:extLst>
            </p:cNvPr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6271;p51">
              <a:extLst>
                <a:ext uri="{FF2B5EF4-FFF2-40B4-BE49-F238E27FC236}">
                  <a16:creationId xmlns:a16="http://schemas.microsoft.com/office/drawing/2014/main" id="{4B3EFF30-2802-DA99-6FF1-CAA5FFDB44DE}"/>
                </a:ext>
              </a:extLst>
            </p:cNvPr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6272;p51">
              <a:extLst>
                <a:ext uri="{FF2B5EF4-FFF2-40B4-BE49-F238E27FC236}">
                  <a16:creationId xmlns:a16="http://schemas.microsoft.com/office/drawing/2014/main" id="{83F8576D-A934-91DB-BF3F-5870C2FEB419}"/>
                </a:ext>
              </a:extLst>
            </p:cNvPr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6273;p51">
              <a:extLst>
                <a:ext uri="{FF2B5EF4-FFF2-40B4-BE49-F238E27FC236}">
                  <a16:creationId xmlns:a16="http://schemas.microsoft.com/office/drawing/2014/main" id="{0B23BD74-99CC-06AD-D6F4-837761BD16A1}"/>
                </a:ext>
              </a:extLst>
            </p:cNvPr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6274;p51">
              <a:extLst>
                <a:ext uri="{FF2B5EF4-FFF2-40B4-BE49-F238E27FC236}">
                  <a16:creationId xmlns:a16="http://schemas.microsoft.com/office/drawing/2014/main" id="{6613D8B5-1C6D-ED16-C792-5ED7D974A713}"/>
                </a:ext>
              </a:extLst>
            </p:cNvPr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6275;p51">
              <a:extLst>
                <a:ext uri="{FF2B5EF4-FFF2-40B4-BE49-F238E27FC236}">
                  <a16:creationId xmlns:a16="http://schemas.microsoft.com/office/drawing/2014/main" id="{0F520B1D-89F2-26A2-1AE3-BB483534D094}"/>
                </a:ext>
              </a:extLst>
            </p:cNvPr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6276;p51">
              <a:extLst>
                <a:ext uri="{FF2B5EF4-FFF2-40B4-BE49-F238E27FC236}">
                  <a16:creationId xmlns:a16="http://schemas.microsoft.com/office/drawing/2014/main" id="{FFDC8BF7-A7A1-861E-91E6-C153E048BDD4}"/>
                </a:ext>
              </a:extLst>
            </p:cNvPr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6277;p51">
              <a:extLst>
                <a:ext uri="{FF2B5EF4-FFF2-40B4-BE49-F238E27FC236}">
                  <a16:creationId xmlns:a16="http://schemas.microsoft.com/office/drawing/2014/main" id="{A471E29B-AFC1-D052-A1E3-F685D060C7F8}"/>
                </a:ext>
              </a:extLst>
            </p:cNvPr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6278;p51">
              <a:extLst>
                <a:ext uri="{FF2B5EF4-FFF2-40B4-BE49-F238E27FC236}">
                  <a16:creationId xmlns:a16="http://schemas.microsoft.com/office/drawing/2014/main" id="{3BD3856D-C7AD-33D7-C087-2E421F959E1B}"/>
                </a:ext>
              </a:extLst>
            </p:cNvPr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6279;p51">
              <a:extLst>
                <a:ext uri="{FF2B5EF4-FFF2-40B4-BE49-F238E27FC236}">
                  <a16:creationId xmlns:a16="http://schemas.microsoft.com/office/drawing/2014/main" id="{CC4A1ECB-F852-4FAE-EE19-ED56FEED34E3}"/>
                </a:ext>
              </a:extLst>
            </p:cNvPr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6280;p51">
              <a:extLst>
                <a:ext uri="{FF2B5EF4-FFF2-40B4-BE49-F238E27FC236}">
                  <a16:creationId xmlns:a16="http://schemas.microsoft.com/office/drawing/2014/main" id="{851B3F87-2A16-92CF-6A86-3C0C8BAC0093}"/>
                </a:ext>
              </a:extLst>
            </p:cNvPr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6281;p51">
              <a:extLst>
                <a:ext uri="{FF2B5EF4-FFF2-40B4-BE49-F238E27FC236}">
                  <a16:creationId xmlns:a16="http://schemas.microsoft.com/office/drawing/2014/main" id="{52EC36FC-1F52-4CE6-BD55-995BB74CBFE6}"/>
                </a:ext>
              </a:extLst>
            </p:cNvPr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6282;p51">
              <a:extLst>
                <a:ext uri="{FF2B5EF4-FFF2-40B4-BE49-F238E27FC236}">
                  <a16:creationId xmlns:a16="http://schemas.microsoft.com/office/drawing/2014/main" id="{C20262B5-AB7D-8DED-4953-961F82FEC7E3}"/>
                </a:ext>
              </a:extLst>
            </p:cNvPr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6283;p51">
              <a:extLst>
                <a:ext uri="{FF2B5EF4-FFF2-40B4-BE49-F238E27FC236}">
                  <a16:creationId xmlns:a16="http://schemas.microsoft.com/office/drawing/2014/main" id="{094B9FB0-4FE4-D743-6806-F1B3BC1B6C95}"/>
                </a:ext>
              </a:extLst>
            </p:cNvPr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6284;p51">
              <a:extLst>
                <a:ext uri="{FF2B5EF4-FFF2-40B4-BE49-F238E27FC236}">
                  <a16:creationId xmlns:a16="http://schemas.microsoft.com/office/drawing/2014/main" id="{40B6DFC2-B1D6-6FCE-130D-56218678066E}"/>
                </a:ext>
              </a:extLst>
            </p:cNvPr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6285;p51">
              <a:extLst>
                <a:ext uri="{FF2B5EF4-FFF2-40B4-BE49-F238E27FC236}">
                  <a16:creationId xmlns:a16="http://schemas.microsoft.com/office/drawing/2014/main" id="{64DC0977-1950-D453-B1C5-42309848B01D}"/>
                </a:ext>
              </a:extLst>
            </p:cNvPr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6286;p51">
              <a:extLst>
                <a:ext uri="{FF2B5EF4-FFF2-40B4-BE49-F238E27FC236}">
                  <a16:creationId xmlns:a16="http://schemas.microsoft.com/office/drawing/2014/main" id="{4A11C71A-1D99-D498-84C6-FE57D201D7DB}"/>
                </a:ext>
              </a:extLst>
            </p:cNvPr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6287;p51">
              <a:extLst>
                <a:ext uri="{FF2B5EF4-FFF2-40B4-BE49-F238E27FC236}">
                  <a16:creationId xmlns:a16="http://schemas.microsoft.com/office/drawing/2014/main" id="{922B17B4-0CBE-4429-3AFF-EA193ADD2DC2}"/>
                </a:ext>
              </a:extLst>
            </p:cNvPr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6288;p51">
              <a:extLst>
                <a:ext uri="{FF2B5EF4-FFF2-40B4-BE49-F238E27FC236}">
                  <a16:creationId xmlns:a16="http://schemas.microsoft.com/office/drawing/2014/main" id="{BC6E3A38-678E-9C9D-9F6F-CF45F4BBE4B6}"/>
                </a:ext>
              </a:extLst>
            </p:cNvPr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6289;p51">
              <a:extLst>
                <a:ext uri="{FF2B5EF4-FFF2-40B4-BE49-F238E27FC236}">
                  <a16:creationId xmlns:a16="http://schemas.microsoft.com/office/drawing/2014/main" id="{F55E2540-E4A4-0378-AC30-703D1ECA94CE}"/>
                </a:ext>
              </a:extLst>
            </p:cNvPr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6290;p51">
              <a:extLst>
                <a:ext uri="{FF2B5EF4-FFF2-40B4-BE49-F238E27FC236}">
                  <a16:creationId xmlns:a16="http://schemas.microsoft.com/office/drawing/2014/main" id="{6BF97A9B-FE87-6B70-0A20-6F67215AD588}"/>
                </a:ext>
              </a:extLst>
            </p:cNvPr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6291;p51">
              <a:extLst>
                <a:ext uri="{FF2B5EF4-FFF2-40B4-BE49-F238E27FC236}">
                  <a16:creationId xmlns:a16="http://schemas.microsoft.com/office/drawing/2014/main" id="{E5CF3850-4BED-0DFA-CCAA-215E469ACEC9}"/>
                </a:ext>
              </a:extLst>
            </p:cNvPr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6292;p51">
              <a:extLst>
                <a:ext uri="{FF2B5EF4-FFF2-40B4-BE49-F238E27FC236}">
                  <a16:creationId xmlns:a16="http://schemas.microsoft.com/office/drawing/2014/main" id="{69D41C15-23DB-DB85-059C-F98376619120}"/>
                </a:ext>
              </a:extLst>
            </p:cNvPr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6293;p51">
              <a:extLst>
                <a:ext uri="{FF2B5EF4-FFF2-40B4-BE49-F238E27FC236}">
                  <a16:creationId xmlns:a16="http://schemas.microsoft.com/office/drawing/2014/main" id="{BCA703B5-3FF8-8E8F-82CD-55ECF6D40DC3}"/>
                </a:ext>
              </a:extLst>
            </p:cNvPr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6294;p51">
              <a:extLst>
                <a:ext uri="{FF2B5EF4-FFF2-40B4-BE49-F238E27FC236}">
                  <a16:creationId xmlns:a16="http://schemas.microsoft.com/office/drawing/2014/main" id="{9E3C3335-0551-E49E-9F26-84D75B414F65}"/>
                </a:ext>
              </a:extLst>
            </p:cNvPr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6295;p51">
              <a:extLst>
                <a:ext uri="{FF2B5EF4-FFF2-40B4-BE49-F238E27FC236}">
                  <a16:creationId xmlns:a16="http://schemas.microsoft.com/office/drawing/2014/main" id="{8857C8CB-2263-8DDF-F6D3-F1E5AFC4EB8D}"/>
                </a:ext>
              </a:extLst>
            </p:cNvPr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6296;p51">
              <a:extLst>
                <a:ext uri="{FF2B5EF4-FFF2-40B4-BE49-F238E27FC236}">
                  <a16:creationId xmlns:a16="http://schemas.microsoft.com/office/drawing/2014/main" id="{4B93D2B0-57E3-A9A2-D8F3-D33CA5F605F2}"/>
                </a:ext>
              </a:extLst>
            </p:cNvPr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6297;p51">
              <a:extLst>
                <a:ext uri="{FF2B5EF4-FFF2-40B4-BE49-F238E27FC236}">
                  <a16:creationId xmlns:a16="http://schemas.microsoft.com/office/drawing/2014/main" id="{C7160837-EF9A-F212-8B32-24D8BDFB9554}"/>
                </a:ext>
              </a:extLst>
            </p:cNvPr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6298;p51">
              <a:extLst>
                <a:ext uri="{FF2B5EF4-FFF2-40B4-BE49-F238E27FC236}">
                  <a16:creationId xmlns:a16="http://schemas.microsoft.com/office/drawing/2014/main" id="{321455D2-8AD7-2E0D-C377-428B13DD19FB}"/>
                </a:ext>
              </a:extLst>
            </p:cNvPr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6299;p51">
              <a:extLst>
                <a:ext uri="{FF2B5EF4-FFF2-40B4-BE49-F238E27FC236}">
                  <a16:creationId xmlns:a16="http://schemas.microsoft.com/office/drawing/2014/main" id="{FEFA46FB-FC26-4DA1-C689-CFE4B033713D}"/>
                </a:ext>
              </a:extLst>
            </p:cNvPr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6300;p51">
              <a:extLst>
                <a:ext uri="{FF2B5EF4-FFF2-40B4-BE49-F238E27FC236}">
                  <a16:creationId xmlns:a16="http://schemas.microsoft.com/office/drawing/2014/main" id="{90A2C745-02D1-B2F6-9CD1-EBAC3D3108DF}"/>
                </a:ext>
              </a:extLst>
            </p:cNvPr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6301;p51">
              <a:extLst>
                <a:ext uri="{FF2B5EF4-FFF2-40B4-BE49-F238E27FC236}">
                  <a16:creationId xmlns:a16="http://schemas.microsoft.com/office/drawing/2014/main" id="{079ED350-BC7D-ECCC-E1DE-45F3E6486AD9}"/>
                </a:ext>
              </a:extLst>
            </p:cNvPr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6302;p51">
              <a:extLst>
                <a:ext uri="{FF2B5EF4-FFF2-40B4-BE49-F238E27FC236}">
                  <a16:creationId xmlns:a16="http://schemas.microsoft.com/office/drawing/2014/main" id="{C2C48429-6437-954E-28F3-CCA0588CC8AA}"/>
                </a:ext>
              </a:extLst>
            </p:cNvPr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6303;p51">
              <a:extLst>
                <a:ext uri="{FF2B5EF4-FFF2-40B4-BE49-F238E27FC236}">
                  <a16:creationId xmlns:a16="http://schemas.microsoft.com/office/drawing/2014/main" id="{1CA4B512-9ABA-4B6A-5B94-F6B5B4600414}"/>
                </a:ext>
              </a:extLst>
            </p:cNvPr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6304;p51">
              <a:extLst>
                <a:ext uri="{FF2B5EF4-FFF2-40B4-BE49-F238E27FC236}">
                  <a16:creationId xmlns:a16="http://schemas.microsoft.com/office/drawing/2014/main" id="{A90162F3-C5E5-EA41-7F8F-A8AC17F60A40}"/>
                </a:ext>
              </a:extLst>
            </p:cNvPr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6305;p51">
              <a:extLst>
                <a:ext uri="{FF2B5EF4-FFF2-40B4-BE49-F238E27FC236}">
                  <a16:creationId xmlns:a16="http://schemas.microsoft.com/office/drawing/2014/main" id="{D0F16032-11F6-0B0A-D185-8331015C08E3}"/>
                </a:ext>
              </a:extLst>
            </p:cNvPr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6306;p51">
              <a:extLst>
                <a:ext uri="{FF2B5EF4-FFF2-40B4-BE49-F238E27FC236}">
                  <a16:creationId xmlns:a16="http://schemas.microsoft.com/office/drawing/2014/main" id="{4B77A8FE-3C79-6AED-9142-0A94AFACB002}"/>
                </a:ext>
              </a:extLst>
            </p:cNvPr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6307;p51">
              <a:extLst>
                <a:ext uri="{FF2B5EF4-FFF2-40B4-BE49-F238E27FC236}">
                  <a16:creationId xmlns:a16="http://schemas.microsoft.com/office/drawing/2014/main" id="{7EC9C664-95DF-4DC1-4E7B-A6C868401531}"/>
                </a:ext>
              </a:extLst>
            </p:cNvPr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6308;p51">
              <a:extLst>
                <a:ext uri="{FF2B5EF4-FFF2-40B4-BE49-F238E27FC236}">
                  <a16:creationId xmlns:a16="http://schemas.microsoft.com/office/drawing/2014/main" id="{AFD35F9B-BF83-12A3-7FA6-E9204E7A7419}"/>
                </a:ext>
              </a:extLst>
            </p:cNvPr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6309;p51">
              <a:extLst>
                <a:ext uri="{FF2B5EF4-FFF2-40B4-BE49-F238E27FC236}">
                  <a16:creationId xmlns:a16="http://schemas.microsoft.com/office/drawing/2014/main" id="{2D52FC36-8F5E-B54B-05F0-127BE29A666A}"/>
                </a:ext>
              </a:extLst>
            </p:cNvPr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6310;p51">
              <a:extLst>
                <a:ext uri="{FF2B5EF4-FFF2-40B4-BE49-F238E27FC236}">
                  <a16:creationId xmlns:a16="http://schemas.microsoft.com/office/drawing/2014/main" id="{4C9B7BE7-F1D6-4530-02F9-7D6919476C06}"/>
                </a:ext>
              </a:extLst>
            </p:cNvPr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6311;p51">
              <a:extLst>
                <a:ext uri="{FF2B5EF4-FFF2-40B4-BE49-F238E27FC236}">
                  <a16:creationId xmlns:a16="http://schemas.microsoft.com/office/drawing/2014/main" id="{732F586D-D3D1-0E9D-1F01-DC9DF6F5264A}"/>
                </a:ext>
              </a:extLst>
            </p:cNvPr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6312;p51">
              <a:extLst>
                <a:ext uri="{FF2B5EF4-FFF2-40B4-BE49-F238E27FC236}">
                  <a16:creationId xmlns:a16="http://schemas.microsoft.com/office/drawing/2014/main" id="{EB6CC4D4-97E5-68A1-5E13-838430ACC29D}"/>
                </a:ext>
              </a:extLst>
            </p:cNvPr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6313;p51">
              <a:extLst>
                <a:ext uri="{FF2B5EF4-FFF2-40B4-BE49-F238E27FC236}">
                  <a16:creationId xmlns:a16="http://schemas.microsoft.com/office/drawing/2014/main" id="{DEFDBD02-8CD1-B331-CE1B-29FBF92ECB20}"/>
                </a:ext>
              </a:extLst>
            </p:cNvPr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6314;p51">
              <a:extLst>
                <a:ext uri="{FF2B5EF4-FFF2-40B4-BE49-F238E27FC236}">
                  <a16:creationId xmlns:a16="http://schemas.microsoft.com/office/drawing/2014/main" id="{EB87D508-1C30-8F98-3BA0-AD9B027A56CA}"/>
                </a:ext>
              </a:extLst>
            </p:cNvPr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6315;p51">
              <a:extLst>
                <a:ext uri="{FF2B5EF4-FFF2-40B4-BE49-F238E27FC236}">
                  <a16:creationId xmlns:a16="http://schemas.microsoft.com/office/drawing/2014/main" id="{E97F7344-5EDB-5971-6B30-31B4FC533CE2}"/>
                </a:ext>
              </a:extLst>
            </p:cNvPr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6316;p51">
              <a:extLst>
                <a:ext uri="{FF2B5EF4-FFF2-40B4-BE49-F238E27FC236}">
                  <a16:creationId xmlns:a16="http://schemas.microsoft.com/office/drawing/2014/main" id="{9228EBBE-A48C-66A6-3FCA-AC7127D0E50A}"/>
                </a:ext>
              </a:extLst>
            </p:cNvPr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6317;p51">
              <a:extLst>
                <a:ext uri="{FF2B5EF4-FFF2-40B4-BE49-F238E27FC236}">
                  <a16:creationId xmlns:a16="http://schemas.microsoft.com/office/drawing/2014/main" id="{D3295EEC-8540-F500-0853-7FF17E26D4A0}"/>
                </a:ext>
              </a:extLst>
            </p:cNvPr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6318;p51">
              <a:extLst>
                <a:ext uri="{FF2B5EF4-FFF2-40B4-BE49-F238E27FC236}">
                  <a16:creationId xmlns:a16="http://schemas.microsoft.com/office/drawing/2014/main" id="{701744F4-D691-BB91-D408-4291AE0D631D}"/>
                </a:ext>
              </a:extLst>
            </p:cNvPr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6319;p51">
              <a:extLst>
                <a:ext uri="{FF2B5EF4-FFF2-40B4-BE49-F238E27FC236}">
                  <a16:creationId xmlns:a16="http://schemas.microsoft.com/office/drawing/2014/main" id="{338CABB3-32E2-9322-7A4B-55CF128FF199}"/>
                </a:ext>
              </a:extLst>
            </p:cNvPr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6320;p51">
              <a:extLst>
                <a:ext uri="{FF2B5EF4-FFF2-40B4-BE49-F238E27FC236}">
                  <a16:creationId xmlns:a16="http://schemas.microsoft.com/office/drawing/2014/main" id="{C0C1EDD7-94C0-A9F3-D132-96EA4547F8EA}"/>
                </a:ext>
              </a:extLst>
            </p:cNvPr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6321;p51">
              <a:extLst>
                <a:ext uri="{FF2B5EF4-FFF2-40B4-BE49-F238E27FC236}">
                  <a16:creationId xmlns:a16="http://schemas.microsoft.com/office/drawing/2014/main" id="{B25172EC-8FA7-520A-5303-5633F1EC88C8}"/>
                </a:ext>
              </a:extLst>
            </p:cNvPr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6322;p51">
              <a:extLst>
                <a:ext uri="{FF2B5EF4-FFF2-40B4-BE49-F238E27FC236}">
                  <a16:creationId xmlns:a16="http://schemas.microsoft.com/office/drawing/2014/main" id="{16C27453-F90E-B405-687B-5A9E5C9B455F}"/>
                </a:ext>
              </a:extLst>
            </p:cNvPr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6323;p51">
              <a:extLst>
                <a:ext uri="{FF2B5EF4-FFF2-40B4-BE49-F238E27FC236}">
                  <a16:creationId xmlns:a16="http://schemas.microsoft.com/office/drawing/2014/main" id="{A4AA427E-E61F-75EC-C95A-73ED906CDF1F}"/>
                </a:ext>
              </a:extLst>
            </p:cNvPr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6324;p51">
              <a:extLst>
                <a:ext uri="{FF2B5EF4-FFF2-40B4-BE49-F238E27FC236}">
                  <a16:creationId xmlns:a16="http://schemas.microsoft.com/office/drawing/2014/main" id="{40ACAA58-5F52-AE5F-DE94-FC51B3AB20C4}"/>
                </a:ext>
              </a:extLst>
            </p:cNvPr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6325;p51">
              <a:extLst>
                <a:ext uri="{FF2B5EF4-FFF2-40B4-BE49-F238E27FC236}">
                  <a16:creationId xmlns:a16="http://schemas.microsoft.com/office/drawing/2014/main" id="{B4520E34-E3E8-EB62-900A-AEDD9CCDD948}"/>
                </a:ext>
              </a:extLst>
            </p:cNvPr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6326;p51">
              <a:extLst>
                <a:ext uri="{FF2B5EF4-FFF2-40B4-BE49-F238E27FC236}">
                  <a16:creationId xmlns:a16="http://schemas.microsoft.com/office/drawing/2014/main" id="{A4318CBD-54D3-F7B3-E107-B5CB2620B802}"/>
                </a:ext>
              </a:extLst>
            </p:cNvPr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6327;p51">
              <a:extLst>
                <a:ext uri="{FF2B5EF4-FFF2-40B4-BE49-F238E27FC236}">
                  <a16:creationId xmlns:a16="http://schemas.microsoft.com/office/drawing/2014/main" id="{56E57B22-1EEB-0F67-F526-5D45882E2998}"/>
                </a:ext>
              </a:extLst>
            </p:cNvPr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6328;p51">
              <a:extLst>
                <a:ext uri="{FF2B5EF4-FFF2-40B4-BE49-F238E27FC236}">
                  <a16:creationId xmlns:a16="http://schemas.microsoft.com/office/drawing/2014/main" id="{E4C7C8DA-D333-FAB4-11D4-205A4FF124A5}"/>
                </a:ext>
              </a:extLst>
            </p:cNvPr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6329;p51">
              <a:extLst>
                <a:ext uri="{FF2B5EF4-FFF2-40B4-BE49-F238E27FC236}">
                  <a16:creationId xmlns:a16="http://schemas.microsoft.com/office/drawing/2014/main" id="{01C62EA2-342B-0AD2-F564-5EFE62E36061}"/>
                </a:ext>
              </a:extLst>
            </p:cNvPr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6330;p51">
              <a:extLst>
                <a:ext uri="{FF2B5EF4-FFF2-40B4-BE49-F238E27FC236}">
                  <a16:creationId xmlns:a16="http://schemas.microsoft.com/office/drawing/2014/main" id="{F182785C-9877-E999-B8B3-0653A86EABAF}"/>
                </a:ext>
              </a:extLst>
            </p:cNvPr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6331;p51">
              <a:extLst>
                <a:ext uri="{FF2B5EF4-FFF2-40B4-BE49-F238E27FC236}">
                  <a16:creationId xmlns:a16="http://schemas.microsoft.com/office/drawing/2014/main" id="{E9BC694E-117E-F41C-D23B-905C2DB4D987}"/>
                </a:ext>
              </a:extLst>
            </p:cNvPr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6332;p51">
              <a:extLst>
                <a:ext uri="{FF2B5EF4-FFF2-40B4-BE49-F238E27FC236}">
                  <a16:creationId xmlns:a16="http://schemas.microsoft.com/office/drawing/2014/main" id="{A23447C9-B5AD-C8C5-4920-9F80BFE91B80}"/>
                </a:ext>
              </a:extLst>
            </p:cNvPr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6333;p51">
              <a:extLst>
                <a:ext uri="{FF2B5EF4-FFF2-40B4-BE49-F238E27FC236}">
                  <a16:creationId xmlns:a16="http://schemas.microsoft.com/office/drawing/2014/main" id="{B1DB0D7A-A6D3-90E9-8B52-7B45E1EBDD58}"/>
                </a:ext>
              </a:extLst>
            </p:cNvPr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6334;p51">
              <a:extLst>
                <a:ext uri="{FF2B5EF4-FFF2-40B4-BE49-F238E27FC236}">
                  <a16:creationId xmlns:a16="http://schemas.microsoft.com/office/drawing/2014/main" id="{B460B47C-32BA-5769-5F0C-19E4D873C836}"/>
                </a:ext>
              </a:extLst>
            </p:cNvPr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6335;p51">
              <a:extLst>
                <a:ext uri="{FF2B5EF4-FFF2-40B4-BE49-F238E27FC236}">
                  <a16:creationId xmlns:a16="http://schemas.microsoft.com/office/drawing/2014/main" id="{AA1FB2A7-C84D-FCED-FE67-908D8CF82430}"/>
                </a:ext>
              </a:extLst>
            </p:cNvPr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6336;p51">
              <a:extLst>
                <a:ext uri="{FF2B5EF4-FFF2-40B4-BE49-F238E27FC236}">
                  <a16:creationId xmlns:a16="http://schemas.microsoft.com/office/drawing/2014/main" id="{0642A51B-B14E-0EC1-0AD4-00BFB7951CCB}"/>
                </a:ext>
              </a:extLst>
            </p:cNvPr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6337;p51">
              <a:extLst>
                <a:ext uri="{FF2B5EF4-FFF2-40B4-BE49-F238E27FC236}">
                  <a16:creationId xmlns:a16="http://schemas.microsoft.com/office/drawing/2014/main" id="{1C6D0799-38BF-653D-25AB-8865A9B6A9EC}"/>
                </a:ext>
              </a:extLst>
            </p:cNvPr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6338;p51">
              <a:extLst>
                <a:ext uri="{FF2B5EF4-FFF2-40B4-BE49-F238E27FC236}">
                  <a16:creationId xmlns:a16="http://schemas.microsoft.com/office/drawing/2014/main" id="{7BBD5896-E1C0-B844-045B-8EE4D39EBF09}"/>
                </a:ext>
              </a:extLst>
            </p:cNvPr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6339;p51">
              <a:extLst>
                <a:ext uri="{FF2B5EF4-FFF2-40B4-BE49-F238E27FC236}">
                  <a16:creationId xmlns:a16="http://schemas.microsoft.com/office/drawing/2014/main" id="{2CF9C82B-FFC8-175D-A7E1-758A0FED7614}"/>
                </a:ext>
              </a:extLst>
            </p:cNvPr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6340;p51">
              <a:extLst>
                <a:ext uri="{FF2B5EF4-FFF2-40B4-BE49-F238E27FC236}">
                  <a16:creationId xmlns:a16="http://schemas.microsoft.com/office/drawing/2014/main" id="{8FF2002E-AED5-E187-304E-E82569332073}"/>
                </a:ext>
              </a:extLst>
            </p:cNvPr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6341;p51">
              <a:extLst>
                <a:ext uri="{FF2B5EF4-FFF2-40B4-BE49-F238E27FC236}">
                  <a16:creationId xmlns:a16="http://schemas.microsoft.com/office/drawing/2014/main" id="{41A24E97-26BE-3613-72B8-F60A7F16A888}"/>
                </a:ext>
              </a:extLst>
            </p:cNvPr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6342;p51">
              <a:extLst>
                <a:ext uri="{FF2B5EF4-FFF2-40B4-BE49-F238E27FC236}">
                  <a16:creationId xmlns:a16="http://schemas.microsoft.com/office/drawing/2014/main" id="{A3D40AD1-2365-A8F5-0343-8ED54039D5CA}"/>
                </a:ext>
              </a:extLst>
            </p:cNvPr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6343;p51">
              <a:extLst>
                <a:ext uri="{FF2B5EF4-FFF2-40B4-BE49-F238E27FC236}">
                  <a16:creationId xmlns:a16="http://schemas.microsoft.com/office/drawing/2014/main" id="{8B7E0F0C-EDB6-3F10-F716-704D085055FE}"/>
                </a:ext>
              </a:extLst>
            </p:cNvPr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6344;p51">
              <a:extLst>
                <a:ext uri="{FF2B5EF4-FFF2-40B4-BE49-F238E27FC236}">
                  <a16:creationId xmlns:a16="http://schemas.microsoft.com/office/drawing/2014/main" id="{ADC26F9F-ADA6-32C2-B695-EC39C4734303}"/>
                </a:ext>
              </a:extLst>
            </p:cNvPr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6345;p51">
              <a:extLst>
                <a:ext uri="{FF2B5EF4-FFF2-40B4-BE49-F238E27FC236}">
                  <a16:creationId xmlns:a16="http://schemas.microsoft.com/office/drawing/2014/main" id="{21A10D5C-DE77-5C03-B2CF-9995C39C74F4}"/>
                </a:ext>
              </a:extLst>
            </p:cNvPr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6346;p51">
              <a:extLst>
                <a:ext uri="{FF2B5EF4-FFF2-40B4-BE49-F238E27FC236}">
                  <a16:creationId xmlns:a16="http://schemas.microsoft.com/office/drawing/2014/main" id="{E5921FC3-8B3D-3080-F8E3-6D96C00F83F1}"/>
                </a:ext>
              </a:extLst>
            </p:cNvPr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6347;p51">
              <a:extLst>
                <a:ext uri="{FF2B5EF4-FFF2-40B4-BE49-F238E27FC236}">
                  <a16:creationId xmlns:a16="http://schemas.microsoft.com/office/drawing/2014/main" id="{3E4C5C93-BFDA-B93D-B567-7C8313EA0E77}"/>
                </a:ext>
              </a:extLst>
            </p:cNvPr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6348;p51">
              <a:extLst>
                <a:ext uri="{FF2B5EF4-FFF2-40B4-BE49-F238E27FC236}">
                  <a16:creationId xmlns:a16="http://schemas.microsoft.com/office/drawing/2014/main" id="{67D1308A-F974-2F9E-4D07-E5D0D9175558}"/>
                </a:ext>
              </a:extLst>
            </p:cNvPr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6349;p51">
              <a:extLst>
                <a:ext uri="{FF2B5EF4-FFF2-40B4-BE49-F238E27FC236}">
                  <a16:creationId xmlns:a16="http://schemas.microsoft.com/office/drawing/2014/main" id="{8D08B6B8-129E-43F6-117F-72ADA589A0E1}"/>
                </a:ext>
              </a:extLst>
            </p:cNvPr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6350;p51">
              <a:extLst>
                <a:ext uri="{FF2B5EF4-FFF2-40B4-BE49-F238E27FC236}">
                  <a16:creationId xmlns:a16="http://schemas.microsoft.com/office/drawing/2014/main" id="{60B1628D-AF1A-28FB-757F-3BB364A9D18A}"/>
                </a:ext>
              </a:extLst>
            </p:cNvPr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6351;p51">
              <a:extLst>
                <a:ext uri="{FF2B5EF4-FFF2-40B4-BE49-F238E27FC236}">
                  <a16:creationId xmlns:a16="http://schemas.microsoft.com/office/drawing/2014/main" id="{EBF26B15-3820-6688-F082-AB5D7C05DD33}"/>
                </a:ext>
              </a:extLst>
            </p:cNvPr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6352;p51">
              <a:extLst>
                <a:ext uri="{FF2B5EF4-FFF2-40B4-BE49-F238E27FC236}">
                  <a16:creationId xmlns:a16="http://schemas.microsoft.com/office/drawing/2014/main" id="{E5D70C02-334A-019A-1BC0-E403A3E44F54}"/>
                </a:ext>
              </a:extLst>
            </p:cNvPr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6353;p51">
              <a:extLst>
                <a:ext uri="{FF2B5EF4-FFF2-40B4-BE49-F238E27FC236}">
                  <a16:creationId xmlns:a16="http://schemas.microsoft.com/office/drawing/2014/main" id="{4B17106F-D0A2-B1F3-1FBA-A508243DAA63}"/>
                </a:ext>
              </a:extLst>
            </p:cNvPr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6354;p51">
              <a:extLst>
                <a:ext uri="{FF2B5EF4-FFF2-40B4-BE49-F238E27FC236}">
                  <a16:creationId xmlns:a16="http://schemas.microsoft.com/office/drawing/2014/main" id="{DC28BF0F-8193-8C06-518F-B5425D4233E4}"/>
                </a:ext>
              </a:extLst>
            </p:cNvPr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6355;p51">
              <a:extLst>
                <a:ext uri="{FF2B5EF4-FFF2-40B4-BE49-F238E27FC236}">
                  <a16:creationId xmlns:a16="http://schemas.microsoft.com/office/drawing/2014/main" id="{05DBF365-1381-1C7F-DBFD-B4B7C97CCE99}"/>
                </a:ext>
              </a:extLst>
            </p:cNvPr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6356;p51">
              <a:extLst>
                <a:ext uri="{FF2B5EF4-FFF2-40B4-BE49-F238E27FC236}">
                  <a16:creationId xmlns:a16="http://schemas.microsoft.com/office/drawing/2014/main" id="{3B395C18-B109-072E-9AE7-C0BD1CDC2DC9}"/>
                </a:ext>
              </a:extLst>
            </p:cNvPr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6357;p51">
              <a:extLst>
                <a:ext uri="{FF2B5EF4-FFF2-40B4-BE49-F238E27FC236}">
                  <a16:creationId xmlns:a16="http://schemas.microsoft.com/office/drawing/2014/main" id="{8A5309D9-BA12-7BAB-C078-2AAA5F30BB95}"/>
                </a:ext>
              </a:extLst>
            </p:cNvPr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6358;p51">
              <a:extLst>
                <a:ext uri="{FF2B5EF4-FFF2-40B4-BE49-F238E27FC236}">
                  <a16:creationId xmlns:a16="http://schemas.microsoft.com/office/drawing/2014/main" id="{A89513E3-D89A-FD71-606D-A04DD09FFF15}"/>
                </a:ext>
              </a:extLst>
            </p:cNvPr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6359;p51">
              <a:extLst>
                <a:ext uri="{FF2B5EF4-FFF2-40B4-BE49-F238E27FC236}">
                  <a16:creationId xmlns:a16="http://schemas.microsoft.com/office/drawing/2014/main" id="{24090E11-0E69-2C26-06F4-E6B50494C5C0}"/>
                </a:ext>
              </a:extLst>
            </p:cNvPr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6360;p51">
              <a:extLst>
                <a:ext uri="{FF2B5EF4-FFF2-40B4-BE49-F238E27FC236}">
                  <a16:creationId xmlns:a16="http://schemas.microsoft.com/office/drawing/2014/main" id="{B64B1196-A68A-1A09-23C8-CFCBB18D18DE}"/>
                </a:ext>
              </a:extLst>
            </p:cNvPr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6361;p51">
              <a:extLst>
                <a:ext uri="{FF2B5EF4-FFF2-40B4-BE49-F238E27FC236}">
                  <a16:creationId xmlns:a16="http://schemas.microsoft.com/office/drawing/2014/main" id="{112631B3-4BD5-E1DE-43CB-61B5CDC1E00C}"/>
                </a:ext>
              </a:extLst>
            </p:cNvPr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6362;p51">
              <a:extLst>
                <a:ext uri="{FF2B5EF4-FFF2-40B4-BE49-F238E27FC236}">
                  <a16:creationId xmlns:a16="http://schemas.microsoft.com/office/drawing/2014/main" id="{2C8E52A3-D04B-3AF9-5810-BADA1764B96A}"/>
                </a:ext>
              </a:extLst>
            </p:cNvPr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6363;p51">
              <a:extLst>
                <a:ext uri="{FF2B5EF4-FFF2-40B4-BE49-F238E27FC236}">
                  <a16:creationId xmlns:a16="http://schemas.microsoft.com/office/drawing/2014/main" id="{3E3CB8B4-6DE1-4034-0104-8924A0BC17DC}"/>
                </a:ext>
              </a:extLst>
            </p:cNvPr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6364;p51">
              <a:extLst>
                <a:ext uri="{FF2B5EF4-FFF2-40B4-BE49-F238E27FC236}">
                  <a16:creationId xmlns:a16="http://schemas.microsoft.com/office/drawing/2014/main" id="{4199B464-24DD-5A41-06D9-88E6AFE7C615}"/>
                </a:ext>
              </a:extLst>
            </p:cNvPr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6365;p51">
              <a:extLst>
                <a:ext uri="{FF2B5EF4-FFF2-40B4-BE49-F238E27FC236}">
                  <a16:creationId xmlns:a16="http://schemas.microsoft.com/office/drawing/2014/main" id="{ADAE2F7D-DC2C-10D9-CE15-88FE71251A9D}"/>
                </a:ext>
              </a:extLst>
            </p:cNvPr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6366;p51">
              <a:extLst>
                <a:ext uri="{FF2B5EF4-FFF2-40B4-BE49-F238E27FC236}">
                  <a16:creationId xmlns:a16="http://schemas.microsoft.com/office/drawing/2014/main" id="{2E5D6FEB-8530-EEF1-1935-E2F7BA385FF4}"/>
                </a:ext>
              </a:extLst>
            </p:cNvPr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6367;p51">
              <a:extLst>
                <a:ext uri="{FF2B5EF4-FFF2-40B4-BE49-F238E27FC236}">
                  <a16:creationId xmlns:a16="http://schemas.microsoft.com/office/drawing/2014/main" id="{21FCE572-6914-BCB3-7F63-4FFE45868FD9}"/>
                </a:ext>
              </a:extLst>
            </p:cNvPr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6368;p51">
              <a:extLst>
                <a:ext uri="{FF2B5EF4-FFF2-40B4-BE49-F238E27FC236}">
                  <a16:creationId xmlns:a16="http://schemas.microsoft.com/office/drawing/2014/main" id="{451F6CB2-ED80-D439-2CDC-6CCDA895042C}"/>
                </a:ext>
              </a:extLst>
            </p:cNvPr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6369;p51">
              <a:extLst>
                <a:ext uri="{FF2B5EF4-FFF2-40B4-BE49-F238E27FC236}">
                  <a16:creationId xmlns:a16="http://schemas.microsoft.com/office/drawing/2014/main" id="{64DC4AE7-3FD3-8002-5F2D-9CF7DB245C3F}"/>
                </a:ext>
              </a:extLst>
            </p:cNvPr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6370;p51">
              <a:extLst>
                <a:ext uri="{FF2B5EF4-FFF2-40B4-BE49-F238E27FC236}">
                  <a16:creationId xmlns:a16="http://schemas.microsoft.com/office/drawing/2014/main" id="{3635125C-E396-A605-E3D0-714D21C9A8FD}"/>
                </a:ext>
              </a:extLst>
            </p:cNvPr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6371;p51">
              <a:extLst>
                <a:ext uri="{FF2B5EF4-FFF2-40B4-BE49-F238E27FC236}">
                  <a16:creationId xmlns:a16="http://schemas.microsoft.com/office/drawing/2014/main" id="{E9C2D13E-0B8C-93F7-8722-0381608C195B}"/>
                </a:ext>
              </a:extLst>
            </p:cNvPr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6372;p51">
              <a:extLst>
                <a:ext uri="{FF2B5EF4-FFF2-40B4-BE49-F238E27FC236}">
                  <a16:creationId xmlns:a16="http://schemas.microsoft.com/office/drawing/2014/main" id="{0B05DB75-8125-BF45-92BF-776A9E6A0317}"/>
                </a:ext>
              </a:extLst>
            </p:cNvPr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6373;p51">
              <a:extLst>
                <a:ext uri="{FF2B5EF4-FFF2-40B4-BE49-F238E27FC236}">
                  <a16:creationId xmlns:a16="http://schemas.microsoft.com/office/drawing/2014/main" id="{ED09261F-C5EE-58BA-9DA7-9A152413E03C}"/>
                </a:ext>
              </a:extLst>
            </p:cNvPr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6374;p51">
              <a:extLst>
                <a:ext uri="{FF2B5EF4-FFF2-40B4-BE49-F238E27FC236}">
                  <a16:creationId xmlns:a16="http://schemas.microsoft.com/office/drawing/2014/main" id="{751113A3-8EAA-0217-016A-F7F3780D261F}"/>
                </a:ext>
              </a:extLst>
            </p:cNvPr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6375;p51">
              <a:extLst>
                <a:ext uri="{FF2B5EF4-FFF2-40B4-BE49-F238E27FC236}">
                  <a16:creationId xmlns:a16="http://schemas.microsoft.com/office/drawing/2014/main" id="{D584A939-BBDA-812C-702C-948457B0ECC7}"/>
                </a:ext>
              </a:extLst>
            </p:cNvPr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6376;p51">
              <a:extLst>
                <a:ext uri="{FF2B5EF4-FFF2-40B4-BE49-F238E27FC236}">
                  <a16:creationId xmlns:a16="http://schemas.microsoft.com/office/drawing/2014/main" id="{F165F115-6835-5E77-001C-395BC3E38D71}"/>
                </a:ext>
              </a:extLst>
            </p:cNvPr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6377;p51">
              <a:extLst>
                <a:ext uri="{FF2B5EF4-FFF2-40B4-BE49-F238E27FC236}">
                  <a16:creationId xmlns:a16="http://schemas.microsoft.com/office/drawing/2014/main" id="{B8DF45B0-E431-6D93-0A9A-E34C0561E7D9}"/>
                </a:ext>
              </a:extLst>
            </p:cNvPr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6378;p51">
              <a:extLst>
                <a:ext uri="{FF2B5EF4-FFF2-40B4-BE49-F238E27FC236}">
                  <a16:creationId xmlns:a16="http://schemas.microsoft.com/office/drawing/2014/main" id="{B070868B-2BDB-F639-1AE2-3C30A7083C81}"/>
                </a:ext>
              </a:extLst>
            </p:cNvPr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6379;p51">
              <a:extLst>
                <a:ext uri="{FF2B5EF4-FFF2-40B4-BE49-F238E27FC236}">
                  <a16:creationId xmlns:a16="http://schemas.microsoft.com/office/drawing/2014/main" id="{ED179CDA-C803-76A8-940F-A50765B57B3D}"/>
                </a:ext>
              </a:extLst>
            </p:cNvPr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6380;p51">
              <a:extLst>
                <a:ext uri="{FF2B5EF4-FFF2-40B4-BE49-F238E27FC236}">
                  <a16:creationId xmlns:a16="http://schemas.microsoft.com/office/drawing/2014/main" id="{BBF83827-2048-8E45-4FC9-E14953ABA3A2}"/>
                </a:ext>
              </a:extLst>
            </p:cNvPr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6381;p51">
              <a:extLst>
                <a:ext uri="{FF2B5EF4-FFF2-40B4-BE49-F238E27FC236}">
                  <a16:creationId xmlns:a16="http://schemas.microsoft.com/office/drawing/2014/main" id="{19B3250C-DE3F-216A-DEFE-88EC65591BF7}"/>
                </a:ext>
              </a:extLst>
            </p:cNvPr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6382;p51">
              <a:extLst>
                <a:ext uri="{FF2B5EF4-FFF2-40B4-BE49-F238E27FC236}">
                  <a16:creationId xmlns:a16="http://schemas.microsoft.com/office/drawing/2014/main" id="{D1BFBDCA-A7BA-C3D0-B9C2-0A1F217BA428}"/>
                </a:ext>
              </a:extLst>
            </p:cNvPr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6383;p51">
              <a:extLst>
                <a:ext uri="{FF2B5EF4-FFF2-40B4-BE49-F238E27FC236}">
                  <a16:creationId xmlns:a16="http://schemas.microsoft.com/office/drawing/2014/main" id="{C9E60038-B6DE-AC43-2EFD-F03641EE26E5}"/>
                </a:ext>
              </a:extLst>
            </p:cNvPr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6384;p51">
              <a:extLst>
                <a:ext uri="{FF2B5EF4-FFF2-40B4-BE49-F238E27FC236}">
                  <a16:creationId xmlns:a16="http://schemas.microsoft.com/office/drawing/2014/main" id="{6310E8B1-63D3-ED28-7C5A-5AAB6717F484}"/>
                </a:ext>
              </a:extLst>
            </p:cNvPr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6385;p51">
              <a:extLst>
                <a:ext uri="{FF2B5EF4-FFF2-40B4-BE49-F238E27FC236}">
                  <a16:creationId xmlns:a16="http://schemas.microsoft.com/office/drawing/2014/main" id="{94368AF8-5D00-C660-8D7C-DA91293ED580}"/>
                </a:ext>
              </a:extLst>
            </p:cNvPr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6386;p51">
              <a:extLst>
                <a:ext uri="{FF2B5EF4-FFF2-40B4-BE49-F238E27FC236}">
                  <a16:creationId xmlns:a16="http://schemas.microsoft.com/office/drawing/2014/main" id="{62DF134D-F1B0-B228-4843-A8852ED38EA3}"/>
                </a:ext>
              </a:extLst>
            </p:cNvPr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6387;p51">
              <a:extLst>
                <a:ext uri="{FF2B5EF4-FFF2-40B4-BE49-F238E27FC236}">
                  <a16:creationId xmlns:a16="http://schemas.microsoft.com/office/drawing/2014/main" id="{FA5D0A68-F60B-78FC-DE0D-04B0882697E7}"/>
                </a:ext>
              </a:extLst>
            </p:cNvPr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6388;p51">
              <a:extLst>
                <a:ext uri="{FF2B5EF4-FFF2-40B4-BE49-F238E27FC236}">
                  <a16:creationId xmlns:a16="http://schemas.microsoft.com/office/drawing/2014/main" id="{5022FEE7-9862-E07D-6459-903D9B1B8293}"/>
                </a:ext>
              </a:extLst>
            </p:cNvPr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6389;p51">
              <a:extLst>
                <a:ext uri="{FF2B5EF4-FFF2-40B4-BE49-F238E27FC236}">
                  <a16:creationId xmlns:a16="http://schemas.microsoft.com/office/drawing/2014/main" id="{C9512FF2-0D0F-4721-A01C-E65B941E0478}"/>
                </a:ext>
              </a:extLst>
            </p:cNvPr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6390;p51">
              <a:extLst>
                <a:ext uri="{FF2B5EF4-FFF2-40B4-BE49-F238E27FC236}">
                  <a16:creationId xmlns:a16="http://schemas.microsoft.com/office/drawing/2014/main" id="{E45C13C2-AF78-C612-7E41-01CB42C8EB77}"/>
                </a:ext>
              </a:extLst>
            </p:cNvPr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6391;p51">
              <a:extLst>
                <a:ext uri="{FF2B5EF4-FFF2-40B4-BE49-F238E27FC236}">
                  <a16:creationId xmlns:a16="http://schemas.microsoft.com/office/drawing/2014/main" id="{5E6F6074-F207-3CEE-96DB-0D828DD00B66}"/>
                </a:ext>
              </a:extLst>
            </p:cNvPr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6392;p51">
              <a:extLst>
                <a:ext uri="{FF2B5EF4-FFF2-40B4-BE49-F238E27FC236}">
                  <a16:creationId xmlns:a16="http://schemas.microsoft.com/office/drawing/2014/main" id="{0A0CDEE0-EACA-6874-16A4-384C6AAC4D73}"/>
                </a:ext>
              </a:extLst>
            </p:cNvPr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6393;p51">
              <a:extLst>
                <a:ext uri="{FF2B5EF4-FFF2-40B4-BE49-F238E27FC236}">
                  <a16:creationId xmlns:a16="http://schemas.microsoft.com/office/drawing/2014/main" id="{70DF98B3-41AA-9B9D-9739-A5374279EB97}"/>
                </a:ext>
              </a:extLst>
            </p:cNvPr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6394;p51">
              <a:extLst>
                <a:ext uri="{FF2B5EF4-FFF2-40B4-BE49-F238E27FC236}">
                  <a16:creationId xmlns:a16="http://schemas.microsoft.com/office/drawing/2014/main" id="{11005F9F-D268-C99F-9ED6-149579A65CBE}"/>
                </a:ext>
              </a:extLst>
            </p:cNvPr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6395;p51">
              <a:extLst>
                <a:ext uri="{FF2B5EF4-FFF2-40B4-BE49-F238E27FC236}">
                  <a16:creationId xmlns:a16="http://schemas.microsoft.com/office/drawing/2014/main" id="{A8EF85FB-3878-ED81-0CCE-9C9BF0B993C4}"/>
                </a:ext>
              </a:extLst>
            </p:cNvPr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6396;p51">
              <a:extLst>
                <a:ext uri="{FF2B5EF4-FFF2-40B4-BE49-F238E27FC236}">
                  <a16:creationId xmlns:a16="http://schemas.microsoft.com/office/drawing/2014/main" id="{897F522C-7692-1A30-FEB8-F2C0277D9AA6}"/>
                </a:ext>
              </a:extLst>
            </p:cNvPr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6397;p51">
              <a:extLst>
                <a:ext uri="{FF2B5EF4-FFF2-40B4-BE49-F238E27FC236}">
                  <a16:creationId xmlns:a16="http://schemas.microsoft.com/office/drawing/2014/main" id="{C2E67401-C3F4-0EEE-4FA1-245026BB689F}"/>
                </a:ext>
              </a:extLst>
            </p:cNvPr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6398;p51">
              <a:extLst>
                <a:ext uri="{FF2B5EF4-FFF2-40B4-BE49-F238E27FC236}">
                  <a16:creationId xmlns:a16="http://schemas.microsoft.com/office/drawing/2014/main" id="{4F0C5C22-2177-C7E9-2AA5-5F3CA4E12F9B}"/>
                </a:ext>
              </a:extLst>
            </p:cNvPr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6399;p51">
              <a:extLst>
                <a:ext uri="{FF2B5EF4-FFF2-40B4-BE49-F238E27FC236}">
                  <a16:creationId xmlns:a16="http://schemas.microsoft.com/office/drawing/2014/main" id="{83803691-04F6-C0F5-BF09-667DF8B8622F}"/>
                </a:ext>
              </a:extLst>
            </p:cNvPr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6400;p51">
              <a:extLst>
                <a:ext uri="{FF2B5EF4-FFF2-40B4-BE49-F238E27FC236}">
                  <a16:creationId xmlns:a16="http://schemas.microsoft.com/office/drawing/2014/main" id="{923B7C04-B8E0-63FE-1D52-0ABD45927A30}"/>
                </a:ext>
              </a:extLst>
            </p:cNvPr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6401;p51">
              <a:extLst>
                <a:ext uri="{FF2B5EF4-FFF2-40B4-BE49-F238E27FC236}">
                  <a16:creationId xmlns:a16="http://schemas.microsoft.com/office/drawing/2014/main" id="{3AFDF26F-2BBB-6BB5-0902-23D81A237A6E}"/>
                </a:ext>
              </a:extLst>
            </p:cNvPr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6402;p51">
              <a:extLst>
                <a:ext uri="{FF2B5EF4-FFF2-40B4-BE49-F238E27FC236}">
                  <a16:creationId xmlns:a16="http://schemas.microsoft.com/office/drawing/2014/main" id="{AE0AB2D5-2512-8BD8-24CB-F2133E4636B0}"/>
                </a:ext>
              </a:extLst>
            </p:cNvPr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6403;p51">
              <a:extLst>
                <a:ext uri="{FF2B5EF4-FFF2-40B4-BE49-F238E27FC236}">
                  <a16:creationId xmlns:a16="http://schemas.microsoft.com/office/drawing/2014/main" id="{8E58167C-2BBC-57E9-9C3A-C1B92119D05A}"/>
                </a:ext>
              </a:extLst>
            </p:cNvPr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6404;p51">
              <a:extLst>
                <a:ext uri="{FF2B5EF4-FFF2-40B4-BE49-F238E27FC236}">
                  <a16:creationId xmlns:a16="http://schemas.microsoft.com/office/drawing/2014/main" id="{99A5CCE5-3B76-42B9-FBF0-71AC46B446E9}"/>
                </a:ext>
              </a:extLst>
            </p:cNvPr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6405;p51">
              <a:extLst>
                <a:ext uri="{FF2B5EF4-FFF2-40B4-BE49-F238E27FC236}">
                  <a16:creationId xmlns:a16="http://schemas.microsoft.com/office/drawing/2014/main" id="{C04DA043-A1B5-5757-E0B3-ECE4ACFF6EE0}"/>
                </a:ext>
              </a:extLst>
            </p:cNvPr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6406;p51">
              <a:extLst>
                <a:ext uri="{FF2B5EF4-FFF2-40B4-BE49-F238E27FC236}">
                  <a16:creationId xmlns:a16="http://schemas.microsoft.com/office/drawing/2014/main" id="{11FC8F6E-FEB3-5CF7-4DFC-FBE6D2B3DA00}"/>
                </a:ext>
              </a:extLst>
            </p:cNvPr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6407;p51">
              <a:extLst>
                <a:ext uri="{FF2B5EF4-FFF2-40B4-BE49-F238E27FC236}">
                  <a16:creationId xmlns:a16="http://schemas.microsoft.com/office/drawing/2014/main" id="{EF116991-B660-10DD-BE23-8F809BBC3CD3}"/>
                </a:ext>
              </a:extLst>
            </p:cNvPr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6408;p51">
              <a:extLst>
                <a:ext uri="{FF2B5EF4-FFF2-40B4-BE49-F238E27FC236}">
                  <a16:creationId xmlns:a16="http://schemas.microsoft.com/office/drawing/2014/main" id="{14082859-BF11-FD2B-5CFC-89B5BEFF5D3D}"/>
                </a:ext>
              </a:extLst>
            </p:cNvPr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6409;p51">
              <a:extLst>
                <a:ext uri="{FF2B5EF4-FFF2-40B4-BE49-F238E27FC236}">
                  <a16:creationId xmlns:a16="http://schemas.microsoft.com/office/drawing/2014/main" id="{445A90C8-B317-9FB3-1516-3F3BFB5BFD20}"/>
                </a:ext>
              </a:extLst>
            </p:cNvPr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6410;p51">
              <a:extLst>
                <a:ext uri="{FF2B5EF4-FFF2-40B4-BE49-F238E27FC236}">
                  <a16:creationId xmlns:a16="http://schemas.microsoft.com/office/drawing/2014/main" id="{3B7B9257-5555-EA00-9E92-33C74289A043}"/>
                </a:ext>
              </a:extLst>
            </p:cNvPr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6411;p51">
              <a:extLst>
                <a:ext uri="{FF2B5EF4-FFF2-40B4-BE49-F238E27FC236}">
                  <a16:creationId xmlns:a16="http://schemas.microsoft.com/office/drawing/2014/main" id="{EC6A69F9-7ECB-AA36-034E-BCC2892E846A}"/>
                </a:ext>
              </a:extLst>
            </p:cNvPr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6412;p51">
              <a:extLst>
                <a:ext uri="{FF2B5EF4-FFF2-40B4-BE49-F238E27FC236}">
                  <a16:creationId xmlns:a16="http://schemas.microsoft.com/office/drawing/2014/main" id="{022C4B34-7EC0-4F61-4682-47EE018FDC12}"/>
                </a:ext>
              </a:extLst>
            </p:cNvPr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6413;p51">
              <a:extLst>
                <a:ext uri="{FF2B5EF4-FFF2-40B4-BE49-F238E27FC236}">
                  <a16:creationId xmlns:a16="http://schemas.microsoft.com/office/drawing/2014/main" id="{35707CED-629C-41C3-C1CA-F46B84D7BB67}"/>
                </a:ext>
              </a:extLst>
            </p:cNvPr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6414;p51">
              <a:extLst>
                <a:ext uri="{FF2B5EF4-FFF2-40B4-BE49-F238E27FC236}">
                  <a16:creationId xmlns:a16="http://schemas.microsoft.com/office/drawing/2014/main" id="{BCE58949-A2D1-33E2-F34C-4FB873F098FA}"/>
                </a:ext>
              </a:extLst>
            </p:cNvPr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6415;p51">
              <a:extLst>
                <a:ext uri="{FF2B5EF4-FFF2-40B4-BE49-F238E27FC236}">
                  <a16:creationId xmlns:a16="http://schemas.microsoft.com/office/drawing/2014/main" id="{2D795488-93F4-07DC-F7DC-865F075F2A3B}"/>
                </a:ext>
              </a:extLst>
            </p:cNvPr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6416;p51">
              <a:extLst>
                <a:ext uri="{FF2B5EF4-FFF2-40B4-BE49-F238E27FC236}">
                  <a16:creationId xmlns:a16="http://schemas.microsoft.com/office/drawing/2014/main" id="{6EE2E174-C29F-E6CF-9127-D7C89AD395B6}"/>
                </a:ext>
              </a:extLst>
            </p:cNvPr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6417;p51">
              <a:extLst>
                <a:ext uri="{FF2B5EF4-FFF2-40B4-BE49-F238E27FC236}">
                  <a16:creationId xmlns:a16="http://schemas.microsoft.com/office/drawing/2014/main" id="{EF940212-1A8F-9F1F-B43B-53ADA92D2698}"/>
                </a:ext>
              </a:extLst>
            </p:cNvPr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6418;p51">
              <a:extLst>
                <a:ext uri="{FF2B5EF4-FFF2-40B4-BE49-F238E27FC236}">
                  <a16:creationId xmlns:a16="http://schemas.microsoft.com/office/drawing/2014/main" id="{EE39D5BF-1AFE-9F10-6F62-0B0C5669F876}"/>
                </a:ext>
              </a:extLst>
            </p:cNvPr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6419;p51">
              <a:extLst>
                <a:ext uri="{FF2B5EF4-FFF2-40B4-BE49-F238E27FC236}">
                  <a16:creationId xmlns:a16="http://schemas.microsoft.com/office/drawing/2014/main" id="{2071564C-B8E6-F6D4-ECA3-93B893591E40}"/>
                </a:ext>
              </a:extLst>
            </p:cNvPr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6420;p51">
              <a:extLst>
                <a:ext uri="{FF2B5EF4-FFF2-40B4-BE49-F238E27FC236}">
                  <a16:creationId xmlns:a16="http://schemas.microsoft.com/office/drawing/2014/main" id="{BBCA9064-767C-D880-7520-AC27DE970320}"/>
                </a:ext>
              </a:extLst>
            </p:cNvPr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6421;p51">
              <a:extLst>
                <a:ext uri="{FF2B5EF4-FFF2-40B4-BE49-F238E27FC236}">
                  <a16:creationId xmlns:a16="http://schemas.microsoft.com/office/drawing/2014/main" id="{DB5649BA-F23A-FC44-70B8-0D5B938C9732}"/>
                </a:ext>
              </a:extLst>
            </p:cNvPr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6422;p51">
              <a:extLst>
                <a:ext uri="{FF2B5EF4-FFF2-40B4-BE49-F238E27FC236}">
                  <a16:creationId xmlns:a16="http://schemas.microsoft.com/office/drawing/2014/main" id="{E706792B-F3DC-5074-219C-58E71DC4FEF1}"/>
                </a:ext>
              </a:extLst>
            </p:cNvPr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6423;p51">
              <a:extLst>
                <a:ext uri="{FF2B5EF4-FFF2-40B4-BE49-F238E27FC236}">
                  <a16:creationId xmlns:a16="http://schemas.microsoft.com/office/drawing/2014/main" id="{31690E29-A148-667C-5F36-4409745E3D6E}"/>
                </a:ext>
              </a:extLst>
            </p:cNvPr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6424;p51">
              <a:extLst>
                <a:ext uri="{FF2B5EF4-FFF2-40B4-BE49-F238E27FC236}">
                  <a16:creationId xmlns:a16="http://schemas.microsoft.com/office/drawing/2014/main" id="{5E3732C0-3C3F-D9B8-C5A3-CCFB774DA768}"/>
                </a:ext>
              </a:extLst>
            </p:cNvPr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6425;p51">
              <a:extLst>
                <a:ext uri="{FF2B5EF4-FFF2-40B4-BE49-F238E27FC236}">
                  <a16:creationId xmlns:a16="http://schemas.microsoft.com/office/drawing/2014/main" id="{061F0F52-6899-9E2C-40D4-2EFA87D53813}"/>
                </a:ext>
              </a:extLst>
            </p:cNvPr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6426;p51">
              <a:extLst>
                <a:ext uri="{FF2B5EF4-FFF2-40B4-BE49-F238E27FC236}">
                  <a16:creationId xmlns:a16="http://schemas.microsoft.com/office/drawing/2014/main" id="{4A1FEFCD-36AE-E106-DBF9-C47054E211F4}"/>
                </a:ext>
              </a:extLst>
            </p:cNvPr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6427;p51">
              <a:extLst>
                <a:ext uri="{FF2B5EF4-FFF2-40B4-BE49-F238E27FC236}">
                  <a16:creationId xmlns:a16="http://schemas.microsoft.com/office/drawing/2014/main" id="{C8A79DD7-2990-0A5F-E581-3A879D24FAD9}"/>
                </a:ext>
              </a:extLst>
            </p:cNvPr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6428;p51">
              <a:extLst>
                <a:ext uri="{FF2B5EF4-FFF2-40B4-BE49-F238E27FC236}">
                  <a16:creationId xmlns:a16="http://schemas.microsoft.com/office/drawing/2014/main" id="{10C4B5D8-91C8-0330-7400-0BF27BDE5743}"/>
                </a:ext>
              </a:extLst>
            </p:cNvPr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6429;p51">
              <a:extLst>
                <a:ext uri="{FF2B5EF4-FFF2-40B4-BE49-F238E27FC236}">
                  <a16:creationId xmlns:a16="http://schemas.microsoft.com/office/drawing/2014/main" id="{3D636500-6308-26D3-4159-CFEABDDA9FE8}"/>
                </a:ext>
              </a:extLst>
            </p:cNvPr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6430;p51">
              <a:extLst>
                <a:ext uri="{FF2B5EF4-FFF2-40B4-BE49-F238E27FC236}">
                  <a16:creationId xmlns:a16="http://schemas.microsoft.com/office/drawing/2014/main" id="{E07FDA06-D12E-1162-0074-69D8FAB0F93E}"/>
                </a:ext>
              </a:extLst>
            </p:cNvPr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6431;p51">
              <a:extLst>
                <a:ext uri="{FF2B5EF4-FFF2-40B4-BE49-F238E27FC236}">
                  <a16:creationId xmlns:a16="http://schemas.microsoft.com/office/drawing/2014/main" id="{7934CF76-3625-B179-ABFE-5DA808D05460}"/>
                </a:ext>
              </a:extLst>
            </p:cNvPr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6432;p51">
              <a:extLst>
                <a:ext uri="{FF2B5EF4-FFF2-40B4-BE49-F238E27FC236}">
                  <a16:creationId xmlns:a16="http://schemas.microsoft.com/office/drawing/2014/main" id="{2BB15C8D-6DD9-0E18-EA14-CA0D5F0169E7}"/>
                </a:ext>
              </a:extLst>
            </p:cNvPr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6433;p51">
              <a:extLst>
                <a:ext uri="{FF2B5EF4-FFF2-40B4-BE49-F238E27FC236}">
                  <a16:creationId xmlns:a16="http://schemas.microsoft.com/office/drawing/2014/main" id="{71B75EAB-D937-FC67-89F1-384E863CF58A}"/>
                </a:ext>
              </a:extLst>
            </p:cNvPr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6434;p51">
              <a:extLst>
                <a:ext uri="{FF2B5EF4-FFF2-40B4-BE49-F238E27FC236}">
                  <a16:creationId xmlns:a16="http://schemas.microsoft.com/office/drawing/2014/main" id="{E9795123-8B27-B265-925B-CA2CA129A55D}"/>
                </a:ext>
              </a:extLst>
            </p:cNvPr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6435;p51">
              <a:extLst>
                <a:ext uri="{FF2B5EF4-FFF2-40B4-BE49-F238E27FC236}">
                  <a16:creationId xmlns:a16="http://schemas.microsoft.com/office/drawing/2014/main" id="{1A438985-6DF8-408E-58D9-D686FCE5E406}"/>
                </a:ext>
              </a:extLst>
            </p:cNvPr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6436;p51">
              <a:extLst>
                <a:ext uri="{FF2B5EF4-FFF2-40B4-BE49-F238E27FC236}">
                  <a16:creationId xmlns:a16="http://schemas.microsoft.com/office/drawing/2014/main" id="{F4CED840-5595-936A-9987-07377B5EB210}"/>
                </a:ext>
              </a:extLst>
            </p:cNvPr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6437;p51">
              <a:extLst>
                <a:ext uri="{FF2B5EF4-FFF2-40B4-BE49-F238E27FC236}">
                  <a16:creationId xmlns:a16="http://schemas.microsoft.com/office/drawing/2014/main" id="{7A7FF6E5-35D5-C8C4-27B1-DAFD79D1A3A5}"/>
                </a:ext>
              </a:extLst>
            </p:cNvPr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6438;p51">
              <a:extLst>
                <a:ext uri="{FF2B5EF4-FFF2-40B4-BE49-F238E27FC236}">
                  <a16:creationId xmlns:a16="http://schemas.microsoft.com/office/drawing/2014/main" id="{6AF7503C-B72C-F943-B12E-9D820534C810}"/>
                </a:ext>
              </a:extLst>
            </p:cNvPr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6439;p51">
              <a:extLst>
                <a:ext uri="{FF2B5EF4-FFF2-40B4-BE49-F238E27FC236}">
                  <a16:creationId xmlns:a16="http://schemas.microsoft.com/office/drawing/2014/main" id="{738427FC-E339-3C86-F65B-A91B29157FCC}"/>
                </a:ext>
              </a:extLst>
            </p:cNvPr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6440;p51">
              <a:extLst>
                <a:ext uri="{FF2B5EF4-FFF2-40B4-BE49-F238E27FC236}">
                  <a16:creationId xmlns:a16="http://schemas.microsoft.com/office/drawing/2014/main" id="{CFBCE557-1BBF-34BC-0FFA-12A0DD50D52B}"/>
                </a:ext>
              </a:extLst>
            </p:cNvPr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6441;p51">
              <a:extLst>
                <a:ext uri="{FF2B5EF4-FFF2-40B4-BE49-F238E27FC236}">
                  <a16:creationId xmlns:a16="http://schemas.microsoft.com/office/drawing/2014/main" id="{9D000EF7-F82B-F14D-5C2E-E6E9FD897765}"/>
                </a:ext>
              </a:extLst>
            </p:cNvPr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6442;p51">
              <a:extLst>
                <a:ext uri="{FF2B5EF4-FFF2-40B4-BE49-F238E27FC236}">
                  <a16:creationId xmlns:a16="http://schemas.microsoft.com/office/drawing/2014/main" id="{F23F141F-3CF3-AB91-B35F-8AEAD5D3E52D}"/>
                </a:ext>
              </a:extLst>
            </p:cNvPr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6443;p51">
              <a:extLst>
                <a:ext uri="{FF2B5EF4-FFF2-40B4-BE49-F238E27FC236}">
                  <a16:creationId xmlns:a16="http://schemas.microsoft.com/office/drawing/2014/main" id="{5C553258-1162-CBC9-7C6B-554F00456F98}"/>
                </a:ext>
              </a:extLst>
            </p:cNvPr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6444;p51">
              <a:extLst>
                <a:ext uri="{FF2B5EF4-FFF2-40B4-BE49-F238E27FC236}">
                  <a16:creationId xmlns:a16="http://schemas.microsoft.com/office/drawing/2014/main" id="{C34B431B-B4C8-554D-F498-631AC222A54C}"/>
                </a:ext>
              </a:extLst>
            </p:cNvPr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6445;p51">
              <a:extLst>
                <a:ext uri="{FF2B5EF4-FFF2-40B4-BE49-F238E27FC236}">
                  <a16:creationId xmlns:a16="http://schemas.microsoft.com/office/drawing/2014/main" id="{F322197C-4AF2-2B56-5241-4C46CAF57C9A}"/>
                </a:ext>
              </a:extLst>
            </p:cNvPr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6446;p51">
              <a:extLst>
                <a:ext uri="{FF2B5EF4-FFF2-40B4-BE49-F238E27FC236}">
                  <a16:creationId xmlns:a16="http://schemas.microsoft.com/office/drawing/2014/main" id="{0730FDE2-475D-827B-5454-576C6349386F}"/>
                </a:ext>
              </a:extLst>
            </p:cNvPr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6447;p51">
              <a:extLst>
                <a:ext uri="{FF2B5EF4-FFF2-40B4-BE49-F238E27FC236}">
                  <a16:creationId xmlns:a16="http://schemas.microsoft.com/office/drawing/2014/main" id="{01F0F495-23F3-78DF-F523-D503E6841BD5}"/>
                </a:ext>
              </a:extLst>
            </p:cNvPr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6448;p51">
              <a:extLst>
                <a:ext uri="{FF2B5EF4-FFF2-40B4-BE49-F238E27FC236}">
                  <a16:creationId xmlns:a16="http://schemas.microsoft.com/office/drawing/2014/main" id="{2FDB8217-2283-89C2-E023-5E9EA18325BA}"/>
                </a:ext>
              </a:extLst>
            </p:cNvPr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6449;p51">
              <a:extLst>
                <a:ext uri="{FF2B5EF4-FFF2-40B4-BE49-F238E27FC236}">
                  <a16:creationId xmlns:a16="http://schemas.microsoft.com/office/drawing/2014/main" id="{E6B82364-D530-3168-71C4-0FB0D6663706}"/>
                </a:ext>
              </a:extLst>
            </p:cNvPr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6450;p51">
              <a:extLst>
                <a:ext uri="{FF2B5EF4-FFF2-40B4-BE49-F238E27FC236}">
                  <a16:creationId xmlns:a16="http://schemas.microsoft.com/office/drawing/2014/main" id="{258CC5B2-F295-8985-5846-422F961A6200}"/>
                </a:ext>
              </a:extLst>
            </p:cNvPr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6451;p51">
              <a:extLst>
                <a:ext uri="{FF2B5EF4-FFF2-40B4-BE49-F238E27FC236}">
                  <a16:creationId xmlns:a16="http://schemas.microsoft.com/office/drawing/2014/main" id="{2443149E-B2FB-22FC-074C-9D71EDD2D587}"/>
                </a:ext>
              </a:extLst>
            </p:cNvPr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6452;p51">
              <a:extLst>
                <a:ext uri="{FF2B5EF4-FFF2-40B4-BE49-F238E27FC236}">
                  <a16:creationId xmlns:a16="http://schemas.microsoft.com/office/drawing/2014/main" id="{5B166347-0DED-5867-E15F-4B777B589AAD}"/>
                </a:ext>
              </a:extLst>
            </p:cNvPr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6453;p51">
              <a:extLst>
                <a:ext uri="{FF2B5EF4-FFF2-40B4-BE49-F238E27FC236}">
                  <a16:creationId xmlns:a16="http://schemas.microsoft.com/office/drawing/2014/main" id="{2AC725D2-F24C-72DB-4E35-CBD974C2AFC7}"/>
                </a:ext>
              </a:extLst>
            </p:cNvPr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6454;p51">
              <a:extLst>
                <a:ext uri="{FF2B5EF4-FFF2-40B4-BE49-F238E27FC236}">
                  <a16:creationId xmlns:a16="http://schemas.microsoft.com/office/drawing/2014/main" id="{B137AAFF-8ECD-9460-9C9B-AAB65B55706C}"/>
                </a:ext>
              </a:extLst>
            </p:cNvPr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6455;p51">
              <a:extLst>
                <a:ext uri="{FF2B5EF4-FFF2-40B4-BE49-F238E27FC236}">
                  <a16:creationId xmlns:a16="http://schemas.microsoft.com/office/drawing/2014/main" id="{86AF2E26-6C22-92F1-2FA0-9CDFF7AEB650}"/>
                </a:ext>
              </a:extLst>
            </p:cNvPr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6456;p51">
              <a:extLst>
                <a:ext uri="{FF2B5EF4-FFF2-40B4-BE49-F238E27FC236}">
                  <a16:creationId xmlns:a16="http://schemas.microsoft.com/office/drawing/2014/main" id="{A97B2CEA-B319-B4DE-6E77-639923C9F612}"/>
                </a:ext>
              </a:extLst>
            </p:cNvPr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6457;p51">
              <a:extLst>
                <a:ext uri="{FF2B5EF4-FFF2-40B4-BE49-F238E27FC236}">
                  <a16:creationId xmlns:a16="http://schemas.microsoft.com/office/drawing/2014/main" id="{2B0C3DCD-D351-A441-38C1-CCFB48959D55}"/>
                </a:ext>
              </a:extLst>
            </p:cNvPr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6458;p51">
              <a:extLst>
                <a:ext uri="{FF2B5EF4-FFF2-40B4-BE49-F238E27FC236}">
                  <a16:creationId xmlns:a16="http://schemas.microsoft.com/office/drawing/2014/main" id="{50C69375-E9B4-3425-3A39-53DE7F07C91D}"/>
                </a:ext>
              </a:extLst>
            </p:cNvPr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6459;p51">
              <a:extLst>
                <a:ext uri="{FF2B5EF4-FFF2-40B4-BE49-F238E27FC236}">
                  <a16:creationId xmlns:a16="http://schemas.microsoft.com/office/drawing/2014/main" id="{D36AECA0-68D3-E5BB-1CCB-CBC99C6E2D31}"/>
                </a:ext>
              </a:extLst>
            </p:cNvPr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6460;p51">
              <a:extLst>
                <a:ext uri="{FF2B5EF4-FFF2-40B4-BE49-F238E27FC236}">
                  <a16:creationId xmlns:a16="http://schemas.microsoft.com/office/drawing/2014/main" id="{03E30F8E-9C2F-301F-1FCF-77C454D11549}"/>
                </a:ext>
              </a:extLst>
            </p:cNvPr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6461;p51">
              <a:extLst>
                <a:ext uri="{FF2B5EF4-FFF2-40B4-BE49-F238E27FC236}">
                  <a16:creationId xmlns:a16="http://schemas.microsoft.com/office/drawing/2014/main" id="{50CD988E-6653-3E72-D27A-8426676F0D7F}"/>
                </a:ext>
              </a:extLst>
            </p:cNvPr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6462;p51">
              <a:extLst>
                <a:ext uri="{FF2B5EF4-FFF2-40B4-BE49-F238E27FC236}">
                  <a16:creationId xmlns:a16="http://schemas.microsoft.com/office/drawing/2014/main" id="{B2A4BEDA-DD39-ED7F-3EBD-81AB3B1250CA}"/>
                </a:ext>
              </a:extLst>
            </p:cNvPr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6463;p51">
              <a:extLst>
                <a:ext uri="{FF2B5EF4-FFF2-40B4-BE49-F238E27FC236}">
                  <a16:creationId xmlns:a16="http://schemas.microsoft.com/office/drawing/2014/main" id="{7A2B26EF-343D-8D74-42FE-929FFF2E5807}"/>
                </a:ext>
              </a:extLst>
            </p:cNvPr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6464;p51">
              <a:extLst>
                <a:ext uri="{FF2B5EF4-FFF2-40B4-BE49-F238E27FC236}">
                  <a16:creationId xmlns:a16="http://schemas.microsoft.com/office/drawing/2014/main" id="{B8E12F96-DE64-F78C-4BF8-21B618D58599}"/>
                </a:ext>
              </a:extLst>
            </p:cNvPr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6465;p51">
              <a:extLst>
                <a:ext uri="{FF2B5EF4-FFF2-40B4-BE49-F238E27FC236}">
                  <a16:creationId xmlns:a16="http://schemas.microsoft.com/office/drawing/2014/main" id="{84EE2460-A818-FC80-3429-73587FCB9F60}"/>
                </a:ext>
              </a:extLst>
            </p:cNvPr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6466;p51">
              <a:extLst>
                <a:ext uri="{FF2B5EF4-FFF2-40B4-BE49-F238E27FC236}">
                  <a16:creationId xmlns:a16="http://schemas.microsoft.com/office/drawing/2014/main" id="{9CA06B6C-DF33-17DB-AFAD-4C4A33FB4794}"/>
                </a:ext>
              </a:extLst>
            </p:cNvPr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6467;p51">
              <a:extLst>
                <a:ext uri="{FF2B5EF4-FFF2-40B4-BE49-F238E27FC236}">
                  <a16:creationId xmlns:a16="http://schemas.microsoft.com/office/drawing/2014/main" id="{2A49FF18-BA6F-4451-D4FA-89557C03A671}"/>
                </a:ext>
              </a:extLst>
            </p:cNvPr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6468;p51">
              <a:extLst>
                <a:ext uri="{FF2B5EF4-FFF2-40B4-BE49-F238E27FC236}">
                  <a16:creationId xmlns:a16="http://schemas.microsoft.com/office/drawing/2014/main" id="{ECC78A0C-6947-CC35-C4B5-0F899E97CA8E}"/>
                </a:ext>
              </a:extLst>
            </p:cNvPr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6469;p51">
              <a:extLst>
                <a:ext uri="{FF2B5EF4-FFF2-40B4-BE49-F238E27FC236}">
                  <a16:creationId xmlns:a16="http://schemas.microsoft.com/office/drawing/2014/main" id="{03D43AB9-94E4-BBCA-BAA8-708C2708045D}"/>
                </a:ext>
              </a:extLst>
            </p:cNvPr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6470;p51">
              <a:extLst>
                <a:ext uri="{FF2B5EF4-FFF2-40B4-BE49-F238E27FC236}">
                  <a16:creationId xmlns:a16="http://schemas.microsoft.com/office/drawing/2014/main" id="{06B3C9F6-D18D-B9D0-7D3E-48DC02A5C3D4}"/>
                </a:ext>
              </a:extLst>
            </p:cNvPr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6471;p51">
              <a:extLst>
                <a:ext uri="{FF2B5EF4-FFF2-40B4-BE49-F238E27FC236}">
                  <a16:creationId xmlns:a16="http://schemas.microsoft.com/office/drawing/2014/main" id="{F6817CED-0238-74C6-5AC4-058F9C3076B3}"/>
                </a:ext>
              </a:extLst>
            </p:cNvPr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6472;p51">
              <a:extLst>
                <a:ext uri="{FF2B5EF4-FFF2-40B4-BE49-F238E27FC236}">
                  <a16:creationId xmlns:a16="http://schemas.microsoft.com/office/drawing/2014/main" id="{A67272A3-6BB3-5D10-A808-2FA73E3F151E}"/>
                </a:ext>
              </a:extLst>
            </p:cNvPr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6473;p51">
              <a:extLst>
                <a:ext uri="{FF2B5EF4-FFF2-40B4-BE49-F238E27FC236}">
                  <a16:creationId xmlns:a16="http://schemas.microsoft.com/office/drawing/2014/main" id="{E15FA38E-3182-2F4F-2EBC-A88D0AB28EDB}"/>
                </a:ext>
              </a:extLst>
            </p:cNvPr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6474;p51">
              <a:extLst>
                <a:ext uri="{FF2B5EF4-FFF2-40B4-BE49-F238E27FC236}">
                  <a16:creationId xmlns:a16="http://schemas.microsoft.com/office/drawing/2014/main" id="{D589E547-4B02-F285-A7A0-8703C34AD28F}"/>
                </a:ext>
              </a:extLst>
            </p:cNvPr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6475;p51">
              <a:extLst>
                <a:ext uri="{FF2B5EF4-FFF2-40B4-BE49-F238E27FC236}">
                  <a16:creationId xmlns:a16="http://schemas.microsoft.com/office/drawing/2014/main" id="{CD35087F-E417-B380-2446-ABDE533FF9B7}"/>
                </a:ext>
              </a:extLst>
            </p:cNvPr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6476;p51">
              <a:extLst>
                <a:ext uri="{FF2B5EF4-FFF2-40B4-BE49-F238E27FC236}">
                  <a16:creationId xmlns:a16="http://schemas.microsoft.com/office/drawing/2014/main" id="{B1A1D288-FB43-C1D3-CAF9-56950847FB8F}"/>
                </a:ext>
              </a:extLst>
            </p:cNvPr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6477;p51">
              <a:extLst>
                <a:ext uri="{FF2B5EF4-FFF2-40B4-BE49-F238E27FC236}">
                  <a16:creationId xmlns:a16="http://schemas.microsoft.com/office/drawing/2014/main" id="{0C230125-7BF2-E200-C62D-C14E215E6A39}"/>
                </a:ext>
              </a:extLst>
            </p:cNvPr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6478;p51">
              <a:extLst>
                <a:ext uri="{FF2B5EF4-FFF2-40B4-BE49-F238E27FC236}">
                  <a16:creationId xmlns:a16="http://schemas.microsoft.com/office/drawing/2014/main" id="{6C57CF33-2938-370D-FB8A-EDC2FB345CAB}"/>
                </a:ext>
              </a:extLst>
            </p:cNvPr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6479;p51">
              <a:extLst>
                <a:ext uri="{FF2B5EF4-FFF2-40B4-BE49-F238E27FC236}">
                  <a16:creationId xmlns:a16="http://schemas.microsoft.com/office/drawing/2014/main" id="{82C01273-391B-3689-80B0-22F39E011E31}"/>
                </a:ext>
              </a:extLst>
            </p:cNvPr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6480;p51">
              <a:extLst>
                <a:ext uri="{FF2B5EF4-FFF2-40B4-BE49-F238E27FC236}">
                  <a16:creationId xmlns:a16="http://schemas.microsoft.com/office/drawing/2014/main" id="{48D973F0-1AC0-6E50-7068-2F7403B2446E}"/>
                </a:ext>
              </a:extLst>
            </p:cNvPr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6481;p51">
              <a:extLst>
                <a:ext uri="{FF2B5EF4-FFF2-40B4-BE49-F238E27FC236}">
                  <a16:creationId xmlns:a16="http://schemas.microsoft.com/office/drawing/2014/main" id="{EF3ED3E3-24E0-1526-524E-E39178692B06}"/>
                </a:ext>
              </a:extLst>
            </p:cNvPr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6482;p51">
              <a:extLst>
                <a:ext uri="{FF2B5EF4-FFF2-40B4-BE49-F238E27FC236}">
                  <a16:creationId xmlns:a16="http://schemas.microsoft.com/office/drawing/2014/main" id="{A93A2385-AD57-4813-A974-D61A25F6F7C6}"/>
                </a:ext>
              </a:extLst>
            </p:cNvPr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6483;p51">
              <a:extLst>
                <a:ext uri="{FF2B5EF4-FFF2-40B4-BE49-F238E27FC236}">
                  <a16:creationId xmlns:a16="http://schemas.microsoft.com/office/drawing/2014/main" id="{E26057A5-F7DF-6E0D-961E-EB9FEE5A1D5A}"/>
                </a:ext>
              </a:extLst>
            </p:cNvPr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6484;p51">
              <a:extLst>
                <a:ext uri="{FF2B5EF4-FFF2-40B4-BE49-F238E27FC236}">
                  <a16:creationId xmlns:a16="http://schemas.microsoft.com/office/drawing/2014/main" id="{B9168CB0-938C-B83A-2D8B-0F192E848A51}"/>
                </a:ext>
              </a:extLst>
            </p:cNvPr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6485;p51">
              <a:extLst>
                <a:ext uri="{FF2B5EF4-FFF2-40B4-BE49-F238E27FC236}">
                  <a16:creationId xmlns:a16="http://schemas.microsoft.com/office/drawing/2014/main" id="{FF87C6F4-B68E-3059-3593-AE00D9371E6B}"/>
                </a:ext>
              </a:extLst>
            </p:cNvPr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6486;p51">
              <a:extLst>
                <a:ext uri="{FF2B5EF4-FFF2-40B4-BE49-F238E27FC236}">
                  <a16:creationId xmlns:a16="http://schemas.microsoft.com/office/drawing/2014/main" id="{4FB91AAB-A7AA-E034-24C0-1C136209490A}"/>
                </a:ext>
              </a:extLst>
            </p:cNvPr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6487;p51">
              <a:extLst>
                <a:ext uri="{FF2B5EF4-FFF2-40B4-BE49-F238E27FC236}">
                  <a16:creationId xmlns:a16="http://schemas.microsoft.com/office/drawing/2014/main" id="{FE965B9E-5AC2-6D2D-2428-B2D705473E4F}"/>
                </a:ext>
              </a:extLst>
            </p:cNvPr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6488;p51">
              <a:extLst>
                <a:ext uri="{FF2B5EF4-FFF2-40B4-BE49-F238E27FC236}">
                  <a16:creationId xmlns:a16="http://schemas.microsoft.com/office/drawing/2014/main" id="{C44C1268-94BF-8012-9188-6480D7DF65F9}"/>
                </a:ext>
              </a:extLst>
            </p:cNvPr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6489;p51">
              <a:extLst>
                <a:ext uri="{FF2B5EF4-FFF2-40B4-BE49-F238E27FC236}">
                  <a16:creationId xmlns:a16="http://schemas.microsoft.com/office/drawing/2014/main" id="{08ACC8B7-4295-4A14-86E2-EF705DBFA64F}"/>
                </a:ext>
              </a:extLst>
            </p:cNvPr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6490;p51">
              <a:extLst>
                <a:ext uri="{FF2B5EF4-FFF2-40B4-BE49-F238E27FC236}">
                  <a16:creationId xmlns:a16="http://schemas.microsoft.com/office/drawing/2014/main" id="{7EB046A4-A750-1D94-CB50-A6CD380EA667}"/>
                </a:ext>
              </a:extLst>
            </p:cNvPr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6491;p51">
              <a:extLst>
                <a:ext uri="{FF2B5EF4-FFF2-40B4-BE49-F238E27FC236}">
                  <a16:creationId xmlns:a16="http://schemas.microsoft.com/office/drawing/2014/main" id="{BCFA6A2D-2C4C-EC4D-86FC-39BFBB936850}"/>
                </a:ext>
              </a:extLst>
            </p:cNvPr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6492;p51">
              <a:extLst>
                <a:ext uri="{FF2B5EF4-FFF2-40B4-BE49-F238E27FC236}">
                  <a16:creationId xmlns:a16="http://schemas.microsoft.com/office/drawing/2014/main" id="{866D056F-86D2-560F-7F06-FE1432303F3E}"/>
                </a:ext>
              </a:extLst>
            </p:cNvPr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6493;p51">
              <a:extLst>
                <a:ext uri="{FF2B5EF4-FFF2-40B4-BE49-F238E27FC236}">
                  <a16:creationId xmlns:a16="http://schemas.microsoft.com/office/drawing/2014/main" id="{0B4B0E1E-B7D8-383E-C94A-EBAFAF9A7386}"/>
                </a:ext>
              </a:extLst>
            </p:cNvPr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6494;p51">
              <a:extLst>
                <a:ext uri="{FF2B5EF4-FFF2-40B4-BE49-F238E27FC236}">
                  <a16:creationId xmlns:a16="http://schemas.microsoft.com/office/drawing/2014/main" id="{E26EE5EF-1D3A-8AD0-509B-010890CB9756}"/>
                </a:ext>
              </a:extLst>
            </p:cNvPr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6495;p51">
              <a:extLst>
                <a:ext uri="{FF2B5EF4-FFF2-40B4-BE49-F238E27FC236}">
                  <a16:creationId xmlns:a16="http://schemas.microsoft.com/office/drawing/2014/main" id="{2638C585-4154-FC0E-91DB-26E30B6F199D}"/>
                </a:ext>
              </a:extLst>
            </p:cNvPr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6496;p51">
              <a:extLst>
                <a:ext uri="{FF2B5EF4-FFF2-40B4-BE49-F238E27FC236}">
                  <a16:creationId xmlns:a16="http://schemas.microsoft.com/office/drawing/2014/main" id="{F37DC3E6-4C8D-7E29-46D3-3E60F01D1042}"/>
                </a:ext>
              </a:extLst>
            </p:cNvPr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6497;p51">
              <a:extLst>
                <a:ext uri="{FF2B5EF4-FFF2-40B4-BE49-F238E27FC236}">
                  <a16:creationId xmlns:a16="http://schemas.microsoft.com/office/drawing/2014/main" id="{FC7DDB30-0EB1-D1FC-7F53-41BE1F602D56}"/>
                </a:ext>
              </a:extLst>
            </p:cNvPr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6498;p51">
              <a:extLst>
                <a:ext uri="{FF2B5EF4-FFF2-40B4-BE49-F238E27FC236}">
                  <a16:creationId xmlns:a16="http://schemas.microsoft.com/office/drawing/2014/main" id="{F84A0B5C-3A0A-070A-B712-E19C2EB217BA}"/>
                </a:ext>
              </a:extLst>
            </p:cNvPr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6499;p51">
              <a:extLst>
                <a:ext uri="{FF2B5EF4-FFF2-40B4-BE49-F238E27FC236}">
                  <a16:creationId xmlns:a16="http://schemas.microsoft.com/office/drawing/2014/main" id="{3442E238-B96A-F5C9-3890-7068EBDBF525}"/>
                </a:ext>
              </a:extLst>
            </p:cNvPr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6500;p51">
              <a:extLst>
                <a:ext uri="{FF2B5EF4-FFF2-40B4-BE49-F238E27FC236}">
                  <a16:creationId xmlns:a16="http://schemas.microsoft.com/office/drawing/2014/main" id="{C548F06B-B9E8-95C3-DB31-47E706CF3490}"/>
                </a:ext>
              </a:extLst>
            </p:cNvPr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6501;p51">
              <a:extLst>
                <a:ext uri="{FF2B5EF4-FFF2-40B4-BE49-F238E27FC236}">
                  <a16:creationId xmlns:a16="http://schemas.microsoft.com/office/drawing/2014/main" id="{BEC1FFE2-0A55-B66F-AE47-86AE14A54717}"/>
                </a:ext>
              </a:extLst>
            </p:cNvPr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6502;p51">
              <a:extLst>
                <a:ext uri="{FF2B5EF4-FFF2-40B4-BE49-F238E27FC236}">
                  <a16:creationId xmlns:a16="http://schemas.microsoft.com/office/drawing/2014/main" id="{710FF4A2-48EE-7A55-44FB-896475EFA542}"/>
                </a:ext>
              </a:extLst>
            </p:cNvPr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6503;p51">
              <a:extLst>
                <a:ext uri="{FF2B5EF4-FFF2-40B4-BE49-F238E27FC236}">
                  <a16:creationId xmlns:a16="http://schemas.microsoft.com/office/drawing/2014/main" id="{75D27A73-8770-6A3A-F107-3F7191E04CA9}"/>
                </a:ext>
              </a:extLst>
            </p:cNvPr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6504;p51">
              <a:extLst>
                <a:ext uri="{FF2B5EF4-FFF2-40B4-BE49-F238E27FC236}">
                  <a16:creationId xmlns:a16="http://schemas.microsoft.com/office/drawing/2014/main" id="{0594BE6C-1051-4D38-5D28-07F774F6BD6B}"/>
                </a:ext>
              </a:extLst>
            </p:cNvPr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6505;p51">
              <a:extLst>
                <a:ext uri="{FF2B5EF4-FFF2-40B4-BE49-F238E27FC236}">
                  <a16:creationId xmlns:a16="http://schemas.microsoft.com/office/drawing/2014/main" id="{874019C5-64EA-0DF7-F787-5DCC3E8AC43B}"/>
                </a:ext>
              </a:extLst>
            </p:cNvPr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6506;p51">
              <a:extLst>
                <a:ext uri="{FF2B5EF4-FFF2-40B4-BE49-F238E27FC236}">
                  <a16:creationId xmlns:a16="http://schemas.microsoft.com/office/drawing/2014/main" id="{6D8AD2C8-0308-9437-5060-4A04FB97BEB7}"/>
                </a:ext>
              </a:extLst>
            </p:cNvPr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6507;p51">
              <a:extLst>
                <a:ext uri="{FF2B5EF4-FFF2-40B4-BE49-F238E27FC236}">
                  <a16:creationId xmlns:a16="http://schemas.microsoft.com/office/drawing/2014/main" id="{8288AA2B-73A1-8DDB-01BE-7D243DAD1F57}"/>
                </a:ext>
              </a:extLst>
            </p:cNvPr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6508;p51">
              <a:extLst>
                <a:ext uri="{FF2B5EF4-FFF2-40B4-BE49-F238E27FC236}">
                  <a16:creationId xmlns:a16="http://schemas.microsoft.com/office/drawing/2014/main" id="{686CC576-15A7-2CB3-FED2-C5F8F9C54C1B}"/>
                </a:ext>
              </a:extLst>
            </p:cNvPr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6509;p51">
              <a:extLst>
                <a:ext uri="{FF2B5EF4-FFF2-40B4-BE49-F238E27FC236}">
                  <a16:creationId xmlns:a16="http://schemas.microsoft.com/office/drawing/2014/main" id="{C3E740AF-AA19-571B-79B5-D97BF5D38FC8}"/>
                </a:ext>
              </a:extLst>
            </p:cNvPr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6510;p51">
              <a:extLst>
                <a:ext uri="{FF2B5EF4-FFF2-40B4-BE49-F238E27FC236}">
                  <a16:creationId xmlns:a16="http://schemas.microsoft.com/office/drawing/2014/main" id="{4BD1D747-8A68-C645-B87F-0197E856B33D}"/>
                </a:ext>
              </a:extLst>
            </p:cNvPr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6511;p51">
              <a:extLst>
                <a:ext uri="{FF2B5EF4-FFF2-40B4-BE49-F238E27FC236}">
                  <a16:creationId xmlns:a16="http://schemas.microsoft.com/office/drawing/2014/main" id="{1D8FBA31-E307-6E73-1818-8C2B7FF99EED}"/>
                </a:ext>
              </a:extLst>
            </p:cNvPr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6512;p51">
              <a:extLst>
                <a:ext uri="{FF2B5EF4-FFF2-40B4-BE49-F238E27FC236}">
                  <a16:creationId xmlns:a16="http://schemas.microsoft.com/office/drawing/2014/main" id="{5103E67C-043D-C92D-3D91-5A17F5943188}"/>
                </a:ext>
              </a:extLst>
            </p:cNvPr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6513;p51">
              <a:extLst>
                <a:ext uri="{FF2B5EF4-FFF2-40B4-BE49-F238E27FC236}">
                  <a16:creationId xmlns:a16="http://schemas.microsoft.com/office/drawing/2014/main" id="{380D2CD5-48E8-8F24-11F7-DC0BD57BD21E}"/>
                </a:ext>
              </a:extLst>
            </p:cNvPr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6514;p51">
              <a:extLst>
                <a:ext uri="{FF2B5EF4-FFF2-40B4-BE49-F238E27FC236}">
                  <a16:creationId xmlns:a16="http://schemas.microsoft.com/office/drawing/2014/main" id="{CC60C1E3-8E45-210D-43F9-3E75C66477CE}"/>
                </a:ext>
              </a:extLst>
            </p:cNvPr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6515;p51">
              <a:extLst>
                <a:ext uri="{FF2B5EF4-FFF2-40B4-BE49-F238E27FC236}">
                  <a16:creationId xmlns:a16="http://schemas.microsoft.com/office/drawing/2014/main" id="{37D5FDE5-7C67-4548-D078-2EEAC5657B22}"/>
                </a:ext>
              </a:extLst>
            </p:cNvPr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6516;p51">
              <a:extLst>
                <a:ext uri="{FF2B5EF4-FFF2-40B4-BE49-F238E27FC236}">
                  <a16:creationId xmlns:a16="http://schemas.microsoft.com/office/drawing/2014/main" id="{D2160B9C-4E29-2197-BD54-049A5472E6CC}"/>
                </a:ext>
              </a:extLst>
            </p:cNvPr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6517;p51">
              <a:extLst>
                <a:ext uri="{FF2B5EF4-FFF2-40B4-BE49-F238E27FC236}">
                  <a16:creationId xmlns:a16="http://schemas.microsoft.com/office/drawing/2014/main" id="{7517102F-D1AB-0207-12D3-317BDEA8E6EC}"/>
                </a:ext>
              </a:extLst>
            </p:cNvPr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6518;p51">
              <a:extLst>
                <a:ext uri="{FF2B5EF4-FFF2-40B4-BE49-F238E27FC236}">
                  <a16:creationId xmlns:a16="http://schemas.microsoft.com/office/drawing/2014/main" id="{C0015458-20B6-61FA-F207-6E548A628C1D}"/>
                </a:ext>
              </a:extLst>
            </p:cNvPr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6519;p51">
              <a:extLst>
                <a:ext uri="{FF2B5EF4-FFF2-40B4-BE49-F238E27FC236}">
                  <a16:creationId xmlns:a16="http://schemas.microsoft.com/office/drawing/2014/main" id="{D5809DC8-75A3-D90A-C675-97F2E45232A2}"/>
                </a:ext>
              </a:extLst>
            </p:cNvPr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6520;p51">
              <a:extLst>
                <a:ext uri="{FF2B5EF4-FFF2-40B4-BE49-F238E27FC236}">
                  <a16:creationId xmlns:a16="http://schemas.microsoft.com/office/drawing/2014/main" id="{F28C3DB7-DECE-84E5-312D-2793D0C53CB5}"/>
                </a:ext>
              </a:extLst>
            </p:cNvPr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6521;p51">
              <a:extLst>
                <a:ext uri="{FF2B5EF4-FFF2-40B4-BE49-F238E27FC236}">
                  <a16:creationId xmlns:a16="http://schemas.microsoft.com/office/drawing/2014/main" id="{6BDEE0C5-6959-FF55-B7BA-D412CCC6B90D}"/>
                </a:ext>
              </a:extLst>
            </p:cNvPr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6522;p51">
              <a:extLst>
                <a:ext uri="{FF2B5EF4-FFF2-40B4-BE49-F238E27FC236}">
                  <a16:creationId xmlns:a16="http://schemas.microsoft.com/office/drawing/2014/main" id="{6A9F773D-875E-15FE-4B03-6D03F1E73796}"/>
                </a:ext>
              </a:extLst>
            </p:cNvPr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6523;p51">
              <a:extLst>
                <a:ext uri="{FF2B5EF4-FFF2-40B4-BE49-F238E27FC236}">
                  <a16:creationId xmlns:a16="http://schemas.microsoft.com/office/drawing/2014/main" id="{F78DE2F2-47F1-7C80-21C3-21707842FB1D}"/>
                </a:ext>
              </a:extLst>
            </p:cNvPr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6524;p51">
              <a:extLst>
                <a:ext uri="{FF2B5EF4-FFF2-40B4-BE49-F238E27FC236}">
                  <a16:creationId xmlns:a16="http://schemas.microsoft.com/office/drawing/2014/main" id="{3FF518B4-96BE-0532-1D64-BD49F5280BC7}"/>
                </a:ext>
              </a:extLst>
            </p:cNvPr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6525;p51">
              <a:extLst>
                <a:ext uri="{FF2B5EF4-FFF2-40B4-BE49-F238E27FC236}">
                  <a16:creationId xmlns:a16="http://schemas.microsoft.com/office/drawing/2014/main" id="{FAD49793-110C-872E-6475-0F798F49B975}"/>
                </a:ext>
              </a:extLst>
            </p:cNvPr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6526;p51">
              <a:extLst>
                <a:ext uri="{FF2B5EF4-FFF2-40B4-BE49-F238E27FC236}">
                  <a16:creationId xmlns:a16="http://schemas.microsoft.com/office/drawing/2014/main" id="{65C963D5-9FDF-CE49-1872-5F80E921AA78}"/>
                </a:ext>
              </a:extLst>
            </p:cNvPr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6527;p51">
              <a:extLst>
                <a:ext uri="{FF2B5EF4-FFF2-40B4-BE49-F238E27FC236}">
                  <a16:creationId xmlns:a16="http://schemas.microsoft.com/office/drawing/2014/main" id="{7FF13FA0-8806-082B-45E2-81D48D2AD4A4}"/>
                </a:ext>
              </a:extLst>
            </p:cNvPr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6528;p51">
              <a:extLst>
                <a:ext uri="{FF2B5EF4-FFF2-40B4-BE49-F238E27FC236}">
                  <a16:creationId xmlns:a16="http://schemas.microsoft.com/office/drawing/2014/main" id="{1E6A50BD-A8EB-8041-4009-F361A037F00A}"/>
                </a:ext>
              </a:extLst>
            </p:cNvPr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6529;p51">
              <a:extLst>
                <a:ext uri="{FF2B5EF4-FFF2-40B4-BE49-F238E27FC236}">
                  <a16:creationId xmlns:a16="http://schemas.microsoft.com/office/drawing/2014/main" id="{5F4EF7AE-327A-51C6-5A44-3F3E243BABA2}"/>
                </a:ext>
              </a:extLst>
            </p:cNvPr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6530;p51">
              <a:extLst>
                <a:ext uri="{FF2B5EF4-FFF2-40B4-BE49-F238E27FC236}">
                  <a16:creationId xmlns:a16="http://schemas.microsoft.com/office/drawing/2014/main" id="{455C1770-5EB4-481E-FE11-1826EE124DCC}"/>
                </a:ext>
              </a:extLst>
            </p:cNvPr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6531;p51">
              <a:extLst>
                <a:ext uri="{FF2B5EF4-FFF2-40B4-BE49-F238E27FC236}">
                  <a16:creationId xmlns:a16="http://schemas.microsoft.com/office/drawing/2014/main" id="{BC63E4AA-D0D9-A55E-BC9F-047667906E0B}"/>
                </a:ext>
              </a:extLst>
            </p:cNvPr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6532;p51">
              <a:extLst>
                <a:ext uri="{FF2B5EF4-FFF2-40B4-BE49-F238E27FC236}">
                  <a16:creationId xmlns:a16="http://schemas.microsoft.com/office/drawing/2014/main" id="{5D45BE10-39DA-6507-F229-D396452EBE70}"/>
                </a:ext>
              </a:extLst>
            </p:cNvPr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6533;p51">
              <a:extLst>
                <a:ext uri="{FF2B5EF4-FFF2-40B4-BE49-F238E27FC236}">
                  <a16:creationId xmlns:a16="http://schemas.microsoft.com/office/drawing/2014/main" id="{BFA720FC-454C-8A91-D4A5-22C8214143DD}"/>
                </a:ext>
              </a:extLst>
            </p:cNvPr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6534;p51">
              <a:extLst>
                <a:ext uri="{FF2B5EF4-FFF2-40B4-BE49-F238E27FC236}">
                  <a16:creationId xmlns:a16="http://schemas.microsoft.com/office/drawing/2014/main" id="{1F1C6DD8-A849-765D-7B72-5F273C24F825}"/>
                </a:ext>
              </a:extLst>
            </p:cNvPr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6535;p51">
              <a:extLst>
                <a:ext uri="{FF2B5EF4-FFF2-40B4-BE49-F238E27FC236}">
                  <a16:creationId xmlns:a16="http://schemas.microsoft.com/office/drawing/2014/main" id="{625C6106-F257-B58E-1539-FCC5A902BE20}"/>
                </a:ext>
              </a:extLst>
            </p:cNvPr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6536;p51">
              <a:extLst>
                <a:ext uri="{FF2B5EF4-FFF2-40B4-BE49-F238E27FC236}">
                  <a16:creationId xmlns:a16="http://schemas.microsoft.com/office/drawing/2014/main" id="{CC5A368B-5F01-6021-B2EB-08983649BC15}"/>
                </a:ext>
              </a:extLst>
            </p:cNvPr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6537;p51">
              <a:extLst>
                <a:ext uri="{FF2B5EF4-FFF2-40B4-BE49-F238E27FC236}">
                  <a16:creationId xmlns:a16="http://schemas.microsoft.com/office/drawing/2014/main" id="{F11E411B-9CB6-AFA4-9137-2859DFAA1489}"/>
                </a:ext>
              </a:extLst>
            </p:cNvPr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6538;p51">
              <a:extLst>
                <a:ext uri="{FF2B5EF4-FFF2-40B4-BE49-F238E27FC236}">
                  <a16:creationId xmlns:a16="http://schemas.microsoft.com/office/drawing/2014/main" id="{1577CEB2-E47A-5BFC-0B46-C6A8EE598FEE}"/>
                </a:ext>
              </a:extLst>
            </p:cNvPr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6539;p51">
              <a:extLst>
                <a:ext uri="{FF2B5EF4-FFF2-40B4-BE49-F238E27FC236}">
                  <a16:creationId xmlns:a16="http://schemas.microsoft.com/office/drawing/2014/main" id="{C7DF02C1-52F3-5AD5-A31F-5DAC7BAA3EF2}"/>
                </a:ext>
              </a:extLst>
            </p:cNvPr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6540;p51">
              <a:extLst>
                <a:ext uri="{FF2B5EF4-FFF2-40B4-BE49-F238E27FC236}">
                  <a16:creationId xmlns:a16="http://schemas.microsoft.com/office/drawing/2014/main" id="{9308A44C-BD9D-E8AC-A16C-83F6746CF444}"/>
                </a:ext>
              </a:extLst>
            </p:cNvPr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6541;p51">
              <a:extLst>
                <a:ext uri="{FF2B5EF4-FFF2-40B4-BE49-F238E27FC236}">
                  <a16:creationId xmlns:a16="http://schemas.microsoft.com/office/drawing/2014/main" id="{7F85381A-FDAC-35B7-C30E-989F632C00EE}"/>
                </a:ext>
              </a:extLst>
            </p:cNvPr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6542;p51">
              <a:extLst>
                <a:ext uri="{FF2B5EF4-FFF2-40B4-BE49-F238E27FC236}">
                  <a16:creationId xmlns:a16="http://schemas.microsoft.com/office/drawing/2014/main" id="{9DD95B17-CB47-CC05-9A3C-B963EEDBDAFE}"/>
                </a:ext>
              </a:extLst>
            </p:cNvPr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6543;p51">
              <a:extLst>
                <a:ext uri="{FF2B5EF4-FFF2-40B4-BE49-F238E27FC236}">
                  <a16:creationId xmlns:a16="http://schemas.microsoft.com/office/drawing/2014/main" id="{4213B404-C10F-4D9D-27FC-2DCC76343D47}"/>
                </a:ext>
              </a:extLst>
            </p:cNvPr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6544;p51">
              <a:extLst>
                <a:ext uri="{FF2B5EF4-FFF2-40B4-BE49-F238E27FC236}">
                  <a16:creationId xmlns:a16="http://schemas.microsoft.com/office/drawing/2014/main" id="{7568E8D9-DB88-E717-E2D0-2A3AC3A566CE}"/>
                </a:ext>
              </a:extLst>
            </p:cNvPr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6545;p51">
              <a:extLst>
                <a:ext uri="{FF2B5EF4-FFF2-40B4-BE49-F238E27FC236}">
                  <a16:creationId xmlns:a16="http://schemas.microsoft.com/office/drawing/2014/main" id="{66ADE748-8E8D-6433-89BF-57B392513171}"/>
                </a:ext>
              </a:extLst>
            </p:cNvPr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6546;p51">
              <a:extLst>
                <a:ext uri="{FF2B5EF4-FFF2-40B4-BE49-F238E27FC236}">
                  <a16:creationId xmlns:a16="http://schemas.microsoft.com/office/drawing/2014/main" id="{1C3FFA62-29ED-AF32-422A-68D8D55515D0}"/>
                </a:ext>
              </a:extLst>
            </p:cNvPr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6547;p51">
              <a:extLst>
                <a:ext uri="{FF2B5EF4-FFF2-40B4-BE49-F238E27FC236}">
                  <a16:creationId xmlns:a16="http://schemas.microsoft.com/office/drawing/2014/main" id="{A9C06720-6BED-C583-B633-1E9669280AC9}"/>
                </a:ext>
              </a:extLst>
            </p:cNvPr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6548;p51">
              <a:extLst>
                <a:ext uri="{FF2B5EF4-FFF2-40B4-BE49-F238E27FC236}">
                  <a16:creationId xmlns:a16="http://schemas.microsoft.com/office/drawing/2014/main" id="{2D2B6265-04E0-CAF9-46AD-157ACC314FB5}"/>
                </a:ext>
              </a:extLst>
            </p:cNvPr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6549;p51">
              <a:extLst>
                <a:ext uri="{FF2B5EF4-FFF2-40B4-BE49-F238E27FC236}">
                  <a16:creationId xmlns:a16="http://schemas.microsoft.com/office/drawing/2014/main" id="{71C8F382-8CCC-5B93-8ED3-EAED716CF3F3}"/>
                </a:ext>
              </a:extLst>
            </p:cNvPr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6550;p51">
              <a:extLst>
                <a:ext uri="{FF2B5EF4-FFF2-40B4-BE49-F238E27FC236}">
                  <a16:creationId xmlns:a16="http://schemas.microsoft.com/office/drawing/2014/main" id="{233E778C-C02E-D359-5667-DFD573E808BF}"/>
                </a:ext>
              </a:extLst>
            </p:cNvPr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6551;p51">
              <a:extLst>
                <a:ext uri="{FF2B5EF4-FFF2-40B4-BE49-F238E27FC236}">
                  <a16:creationId xmlns:a16="http://schemas.microsoft.com/office/drawing/2014/main" id="{3CF6009B-DE71-2770-EBA1-390BC3D88FCB}"/>
                </a:ext>
              </a:extLst>
            </p:cNvPr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6552;p51">
              <a:extLst>
                <a:ext uri="{FF2B5EF4-FFF2-40B4-BE49-F238E27FC236}">
                  <a16:creationId xmlns:a16="http://schemas.microsoft.com/office/drawing/2014/main" id="{4433269E-D6D4-3F63-AA0A-0678A4B59C9A}"/>
                </a:ext>
              </a:extLst>
            </p:cNvPr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6553;p51">
              <a:extLst>
                <a:ext uri="{FF2B5EF4-FFF2-40B4-BE49-F238E27FC236}">
                  <a16:creationId xmlns:a16="http://schemas.microsoft.com/office/drawing/2014/main" id="{D1DD99FC-21FA-3B23-E283-5884AF9DFF24}"/>
                </a:ext>
              </a:extLst>
            </p:cNvPr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6554;p51">
              <a:extLst>
                <a:ext uri="{FF2B5EF4-FFF2-40B4-BE49-F238E27FC236}">
                  <a16:creationId xmlns:a16="http://schemas.microsoft.com/office/drawing/2014/main" id="{11FE2A9D-3742-B75A-7138-B68797B46FC2}"/>
                </a:ext>
              </a:extLst>
            </p:cNvPr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6555;p51">
              <a:extLst>
                <a:ext uri="{FF2B5EF4-FFF2-40B4-BE49-F238E27FC236}">
                  <a16:creationId xmlns:a16="http://schemas.microsoft.com/office/drawing/2014/main" id="{73375914-9FB7-926F-4F84-750D6DBE69F2}"/>
                </a:ext>
              </a:extLst>
            </p:cNvPr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6556;p51">
              <a:extLst>
                <a:ext uri="{FF2B5EF4-FFF2-40B4-BE49-F238E27FC236}">
                  <a16:creationId xmlns:a16="http://schemas.microsoft.com/office/drawing/2014/main" id="{56BAE96F-8B3D-C05B-CA3C-4690CE36CBC3}"/>
                </a:ext>
              </a:extLst>
            </p:cNvPr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6557;p51">
              <a:extLst>
                <a:ext uri="{FF2B5EF4-FFF2-40B4-BE49-F238E27FC236}">
                  <a16:creationId xmlns:a16="http://schemas.microsoft.com/office/drawing/2014/main" id="{F85504D7-1F67-452B-5657-CEFCCEF2A913}"/>
                </a:ext>
              </a:extLst>
            </p:cNvPr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6558;p51">
              <a:extLst>
                <a:ext uri="{FF2B5EF4-FFF2-40B4-BE49-F238E27FC236}">
                  <a16:creationId xmlns:a16="http://schemas.microsoft.com/office/drawing/2014/main" id="{159EABD3-E87F-9285-8E7B-7948FBD23147}"/>
                </a:ext>
              </a:extLst>
            </p:cNvPr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6559;p51">
              <a:extLst>
                <a:ext uri="{FF2B5EF4-FFF2-40B4-BE49-F238E27FC236}">
                  <a16:creationId xmlns:a16="http://schemas.microsoft.com/office/drawing/2014/main" id="{E34C64E1-67E1-54F1-9EC9-B549376653F9}"/>
                </a:ext>
              </a:extLst>
            </p:cNvPr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6560;p51">
              <a:extLst>
                <a:ext uri="{FF2B5EF4-FFF2-40B4-BE49-F238E27FC236}">
                  <a16:creationId xmlns:a16="http://schemas.microsoft.com/office/drawing/2014/main" id="{E76BDF3E-3D94-6AA4-A1CA-117169873988}"/>
                </a:ext>
              </a:extLst>
            </p:cNvPr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6561;p51">
              <a:extLst>
                <a:ext uri="{FF2B5EF4-FFF2-40B4-BE49-F238E27FC236}">
                  <a16:creationId xmlns:a16="http://schemas.microsoft.com/office/drawing/2014/main" id="{64EA5B40-DE7C-2C05-2EA2-4599AC0A7EE5}"/>
                </a:ext>
              </a:extLst>
            </p:cNvPr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6562;p51">
              <a:extLst>
                <a:ext uri="{FF2B5EF4-FFF2-40B4-BE49-F238E27FC236}">
                  <a16:creationId xmlns:a16="http://schemas.microsoft.com/office/drawing/2014/main" id="{866AFB37-A003-F437-D538-70CECED24F59}"/>
                </a:ext>
              </a:extLst>
            </p:cNvPr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6563;p51">
              <a:extLst>
                <a:ext uri="{FF2B5EF4-FFF2-40B4-BE49-F238E27FC236}">
                  <a16:creationId xmlns:a16="http://schemas.microsoft.com/office/drawing/2014/main" id="{7ABAEC43-CBFF-DD12-FF35-91CA911AB8A8}"/>
                </a:ext>
              </a:extLst>
            </p:cNvPr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6564;p51">
              <a:extLst>
                <a:ext uri="{FF2B5EF4-FFF2-40B4-BE49-F238E27FC236}">
                  <a16:creationId xmlns:a16="http://schemas.microsoft.com/office/drawing/2014/main" id="{DAAF7B19-A8DD-9367-0EA2-B4F12F5C3738}"/>
                </a:ext>
              </a:extLst>
            </p:cNvPr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6565;p51">
              <a:extLst>
                <a:ext uri="{FF2B5EF4-FFF2-40B4-BE49-F238E27FC236}">
                  <a16:creationId xmlns:a16="http://schemas.microsoft.com/office/drawing/2014/main" id="{B659D709-D2C7-0D0A-75FD-1063B550896E}"/>
                </a:ext>
              </a:extLst>
            </p:cNvPr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6566;p51">
              <a:extLst>
                <a:ext uri="{FF2B5EF4-FFF2-40B4-BE49-F238E27FC236}">
                  <a16:creationId xmlns:a16="http://schemas.microsoft.com/office/drawing/2014/main" id="{B299B444-F67B-ADA9-9F97-C4EE4949D590}"/>
                </a:ext>
              </a:extLst>
            </p:cNvPr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6567;p51">
              <a:extLst>
                <a:ext uri="{FF2B5EF4-FFF2-40B4-BE49-F238E27FC236}">
                  <a16:creationId xmlns:a16="http://schemas.microsoft.com/office/drawing/2014/main" id="{456B996D-999C-3C42-7EC6-F02BC47154FE}"/>
                </a:ext>
              </a:extLst>
            </p:cNvPr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6568;p51">
              <a:extLst>
                <a:ext uri="{FF2B5EF4-FFF2-40B4-BE49-F238E27FC236}">
                  <a16:creationId xmlns:a16="http://schemas.microsoft.com/office/drawing/2014/main" id="{640B8A05-73EC-45D5-5A48-00AEEF6A914B}"/>
                </a:ext>
              </a:extLst>
            </p:cNvPr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6569;p51">
              <a:extLst>
                <a:ext uri="{FF2B5EF4-FFF2-40B4-BE49-F238E27FC236}">
                  <a16:creationId xmlns:a16="http://schemas.microsoft.com/office/drawing/2014/main" id="{232AA158-6353-FBAB-2303-70CA58FB4321}"/>
                </a:ext>
              </a:extLst>
            </p:cNvPr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6570;p51">
              <a:extLst>
                <a:ext uri="{FF2B5EF4-FFF2-40B4-BE49-F238E27FC236}">
                  <a16:creationId xmlns:a16="http://schemas.microsoft.com/office/drawing/2014/main" id="{D4E9FD4D-1DD7-DC97-100C-75B40E274386}"/>
                </a:ext>
              </a:extLst>
            </p:cNvPr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6571;p51">
              <a:extLst>
                <a:ext uri="{FF2B5EF4-FFF2-40B4-BE49-F238E27FC236}">
                  <a16:creationId xmlns:a16="http://schemas.microsoft.com/office/drawing/2014/main" id="{D5F1BE0B-DDBC-30D1-968C-14B669255D09}"/>
                </a:ext>
              </a:extLst>
            </p:cNvPr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6572;p51">
              <a:extLst>
                <a:ext uri="{FF2B5EF4-FFF2-40B4-BE49-F238E27FC236}">
                  <a16:creationId xmlns:a16="http://schemas.microsoft.com/office/drawing/2014/main" id="{4B4F31F7-9E30-EF1C-C1DF-CE99399DC0FC}"/>
                </a:ext>
              </a:extLst>
            </p:cNvPr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6573;p51">
              <a:extLst>
                <a:ext uri="{FF2B5EF4-FFF2-40B4-BE49-F238E27FC236}">
                  <a16:creationId xmlns:a16="http://schemas.microsoft.com/office/drawing/2014/main" id="{E832C6B2-B19C-87BC-7164-9AF76B840260}"/>
                </a:ext>
              </a:extLst>
            </p:cNvPr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6574;p51">
              <a:extLst>
                <a:ext uri="{FF2B5EF4-FFF2-40B4-BE49-F238E27FC236}">
                  <a16:creationId xmlns:a16="http://schemas.microsoft.com/office/drawing/2014/main" id="{BD4C48A9-5BA9-0C55-DBE5-3F14FF60DF61}"/>
                </a:ext>
              </a:extLst>
            </p:cNvPr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6575;p51">
              <a:extLst>
                <a:ext uri="{FF2B5EF4-FFF2-40B4-BE49-F238E27FC236}">
                  <a16:creationId xmlns:a16="http://schemas.microsoft.com/office/drawing/2014/main" id="{ACD25ADE-A342-06A2-5C9D-D3BC1E4352D4}"/>
                </a:ext>
              </a:extLst>
            </p:cNvPr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6576;p51">
              <a:extLst>
                <a:ext uri="{FF2B5EF4-FFF2-40B4-BE49-F238E27FC236}">
                  <a16:creationId xmlns:a16="http://schemas.microsoft.com/office/drawing/2014/main" id="{18C0E081-E431-1975-6AA4-D13BEBFC6739}"/>
                </a:ext>
              </a:extLst>
            </p:cNvPr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6577;p51">
              <a:extLst>
                <a:ext uri="{FF2B5EF4-FFF2-40B4-BE49-F238E27FC236}">
                  <a16:creationId xmlns:a16="http://schemas.microsoft.com/office/drawing/2014/main" id="{BA1A87EB-3067-3380-0601-54F6DB742B3E}"/>
                </a:ext>
              </a:extLst>
            </p:cNvPr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6578;p51">
              <a:extLst>
                <a:ext uri="{FF2B5EF4-FFF2-40B4-BE49-F238E27FC236}">
                  <a16:creationId xmlns:a16="http://schemas.microsoft.com/office/drawing/2014/main" id="{72194B74-C2BA-84F1-38A3-9F604A622AB7}"/>
                </a:ext>
              </a:extLst>
            </p:cNvPr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6579;p51">
              <a:extLst>
                <a:ext uri="{FF2B5EF4-FFF2-40B4-BE49-F238E27FC236}">
                  <a16:creationId xmlns:a16="http://schemas.microsoft.com/office/drawing/2014/main" id="{12035BBB-5FD2-8D46-60C3-37FABD95B0DC}"/>
                </a:ext>
              </a:extLst>
            </p:cNvPr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6580;p51">
              <a:extLst>
                <a:ext uri="{FF2B5EF4-FFF2-40B4-BE49-F238E27FC236}">
                  <a16:creationId xmlns:a16="http://schemas.microsoft.com/office/drawing/2014/main" id="{FE744CA4-0856-391A-3A4E-15B5EEEC3E54}"/>
                </a:ext>
              </a:extLst>
            </p:cNvPr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6581;p51">
              <a:extLst>
                <a:ext uri="{FF2B5EF4-FFF2-40B4-BE49-F238E27FC236}">
                  <a16:creationId xmlns:a16="http://schemas.microsoft.com/office/drawing/2014/main" id="{6076D62A-A79B-F885-8ED0-CFD0807229C9}"/>
                </a:ext>
              </a:extLst>
            </p:cNvPr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6582;p51">
              <a:extLst>
                <a:ext uri="{FF2B5EF4-FFF2-40B4-BE49-F238E27FC236}">
                  <a16:creationId xmlns:a16="http://schemas.microsoft.com/office/drawing/2014/main" id="{EF61EC5D-727F-948D-D258-D1CE4D757C11}"/>
                </a:ext>
              </a:extLst>
            </p:cNvPr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6583;p51">
              <a:extLst>
                <a:ext uri="{FF2B5EF4-FFF2-40B4-BE49-F238E27FC236}">
                  <a16:creationId xmlns:a16="http://schemas.microsoft.com/office/drawing/2014/main" id="{4704357F-A882-A6EA-0710-7FEFF4B7B38B}"/>
                </a:ext>
              </a:extLst>
            </p:cNvPr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6584;p51">
              <a:extLst>
                <a:ext uri="{FF2B5EF4-FFF2-40B4-BE49-F238E27FC236}">
                  <a16:creationId xmlns:a16="http://schemas.microsoft.com/office/drawing/2014/main" id="{0DF87EAF-D2A9-A564-B4CC-092A27B36D23}"/>
                </a:ext>
              </a:extLst>
            </p:cNvPr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6585;p51">
              <a:extLst>
                <a:ext uri="{FF2B5EF4-FFF2-40B4-BE49-F238E27FC236}">
                  <a16:creationId xmlns:a16="http://schemas.microsoft.com/office/drawing/2014/main" id="{28D7FC6A-31D7-673B-3DC4-1E763B8224C3}"/>
                </a:ext>
              </a:extLst>
            </p:cNvPr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6586;p51">
              <a:extLst>
                <a:ext uri="{FF2B5EF4-FFF2-40B4-BE49-F238E27FC236}">
                  <a16:creationId xmlns:a16="http://schemas.microsoft.com/office/drawing/2014/main" id="{6C90423A-44C7-ABEB-9A29-F701108F5536}"/>
                </a:ext>
              </a:extLst>
            </p:cNvPr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6587;p51">
              <a:extLst>
                <a:ext uri="{FF2B5EF4-FFF2-40B4-BE49-F238E27FC236}">
                  <a16:creationId xmlns:a16="http://schemas.microsoft.com/office/drawing/2014/main" id="{34A62088-29E4-4D38-7C59-1D3CCB2C8DDF}"/>
                </a:ext>
              </a:extLst>
            </p:cNvPr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6588;p51">
              <a:extLst>
                <a:ext uri="{FF2B5EF4-FFF2-40B4-BE49-F238E27FC236}">
                  <a16:creationId xmlns:a16="http://schemas.microsoft.com/office/drawing/2014/main" id="{A5CADCE6-2062-071F-EBD0-845A0FA3A611}"/>
                </a:ext>
              </a:extLst>
            </p:cNvPr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6589;p51">
              <a:extLst>
                <a:ext uri="{FF2B5EF4-FFF2-40B4-BE49-F238E27FC236}">
                  <a16:creationId xmlns:a16="http://schemas.microsoft.com/office/drawing/2014/main" id="{E8665A37-28DC-6EC5-CD0B-E5A0498FC8D6}"/>
                </a:ext>
              </a:extLst>
            </p:cNvPr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6590;p51">
              <a:extLst>
                <a:ext uri="{FF2B5EF4-FFF2-40B4-BE49-F238E27FC236}">
                  <a16:creationId xmlns:a16="http://schemas.microsoft.com/office/drawing/2014/main" id="{C2879224-A319-F21E-36DC-A31E90DE3CA2}"/>
                </a:ext>
              </a:extLst>
            </p:cNvPr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6591;p51">
              <a:extLst>
                <a:ext uri="{FF2B5EF4-FFF2-40B4-BE49-F238E27FC236}">
                  <a16:creationId xmlns:a16="http://schemas.microsoft.com/office/drawing/2014/main" id="{09D1AC54-D059-AA52-8FA1-7C4395B31241}"/>
                </a:ext>
              </a:extLst>
            </p:cNvPr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6592;p51">
              <a:extLst>
                <a:ext uri="{FF2B5EF4-FFF2-40B4-BE49-F238E27FC236}">
                  <a16:creationId xmlns:a16="http://schemas.microsoft.com/office/drawing/2014/main" id="{AD0433CB-E62F-B4E8-F3D5-EB9C08C940F1}"/>
                </a:ext>
              </a:extLst>
            </p:cNvPr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6593;p51">
              <a:extLst>
                <a:ext uri="{FF2B5EF4-FFF2-40B4-BE49-F238E27FC236}">
                  <a16:creationId xmlns:a16="http://schemas.microsoft.com/office/drawing/2014/main" id="{66DB6271-0781-75C3-1CF4-38D42CCFCD45}"/>
                </a:ext>
              </a:extLst>
            </p:cNvPr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6594;p51">
              <a:extLst>
                <a:ext uri="{FF2B5EF4-FFF2-40B4-BE49-F238E27FC236}">
                  <a16:creationId xmlns:a16="http://schemas.microsoft.com/office/drawing/2014/main" id="{B6B0DD51-4696-6E26-DF94-3808826F332B}"/>
                </a:ext>
              </a:extLst>
            </p:cNvPr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6595;p51">
              <a:extLst>
                <a:ext uri="{FF2B5EF4-FFF2-40B4-BE49-F238E27FC236}">
                  <a16:creationId xmlns:a16="http://schemas.microsoft.com/office/drawing/2014/main" id="{D9C1A00A-3E72-2C72-C11E-CD41C139CC72}"/>
                </a:ext>
              </a:extLst>
            </p:cNvPr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6596;p51">
              <a:extLst>
                <a:ext uri="{FF2B5EF4-FFF2-40B4-BE49-F238E27FC236}">
                  <a16:creationId xmlns:a16="http://schemas.microsoft.com/office/drawing/2014/main" id="{0D348DEE-297A-C2FA-B3D0-29712BF66CD6}"/>
                </a:ext>
              </a:extLst>
            </p:cNvPr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6597;p51">
              <a:extLst>
                <a:ext uri="{FF2B5EF4-FFF2-40B4-BE49-F238E27FC236}">
                  <a16:creationId xmlns:a16="http://schemas.microsoft.com/office/drawing/2014/main" id="{219CBD05-A896-B66E-AA48-2FA9C5CF6D62}"/>
                </a:ext>
              </a:extLst>
            </p:cNvPr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6598;p51">
              <a:extLst>
                <a:ext uri="{FF2B5EF4-FFF2-40B4-BE49-F238E27FC236}">
                  <a16:creationId xmlns:a16="http://schemas.microsoft.com/office/drawing/2014/main" id="{08DD3AD7-E560-188A-6955-844CDE1C9E37}"/>
                </a:ext>
              </a:extLst>
            </p:cNvPr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6599;p51">
              <a:extLst>
                <a:ext uri="{FF2B5EF4-FFF2-40B4-BE49-F238E27FC236}">
                  <a16:creationId xmlns:a16="http://schemas.microsoft.com/office/drawing/2014/main" id="{1B5E5BB0-66C3-4503-0C86-4C4DFAFE563D}"/>
                </a:ext>
              </a:extLst>
            </p:cNvPr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6600;p51">
              <a:extLst>
                <a:ext uri="{FF2B5EF4-FFF2-40B4-BE49-F238E27FC236}">
                  <a16:creationId xmlns:a16="http://schemas.microsoft.com/office/drawing/2014/main" id="{6397900C-6D35-1284-0A7D-88FB021985C2}"/>
                </a:ext>
              </a:extLst>
            </p:cNvPr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6601;p51">
              <a:extLst>
                <a:ext uri="{FF2B5EF4-FFF2-40B4-BE49-F238E27FC236}">
                  <a16:creationId xmlns:a16="http://schemas.microsoft.com/office/drawing/2014/main" id="{AEBE4526-9F46-BEC8-2F7D-85AA9F707B62}"/>
                </a:ext>
              </a:extLst>
            </p:cNvPr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6602;p51">
              <a:extLst>
                <a:ext uri="{FF2B5EF4-FFF2-40B4-BE49-F238E27FC236}">
                  <a16:creationId xmlns:a16="http://schemas.microsoft.com/office/drawing/2014/main" id="{16965AA0-1577-69F7-2BE9-E378D98B9623}"/>
                </a:ext>
              </a:extLst>
            </p:cNvPr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6603;p51">
              <a:extLst>
                <a:ext uri="{FF2B5EF4-FFF2-40B4-BE49-F238E27FC236}">
                  <a16:creationId xmlns:a16="http://schemas.microsoft.com/office/drawing/2014/main" id="{A883F873-6539-9B2F-D6FE-2FAFBD4FD2C4}"/>
                </a:ext>
              </a:extLst>
            </p:cNvPr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6604;p51">
              <a:extLst>
                <a:ext uri="{FF2B5EF4-FFF2-40B4-BE49-F238E27FC236}">
                  <a16:creationId xmlns:a16="http://schemas.microsoft.com/office/drawing/2014/main" id="{7591A68F-56D2-8191-9905-6952B4EDCD57}"/>
                </a:ext>
              </a:extLst>
            </p:cNvPr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6605;p51">
              <a:extLst>
                <a:ext uri="{FF2B5EF4-FFF2-40B4-BE49-F238E27FC236}">
                  <a16:creationId xmlns:a16="http://schemas.microsoft.com/office/drawing/2014/main" id="{468223E4-93AE-8227-01C3-563724D08F77}"/>
                </a:ext>
              </a:extLst>
            </p:cNvPr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6606;p51">
              <a:extLst>
                <a:ext uri="{FF2B5EF4-FFF2-40B4-BE49-F238E27FC236}">
                  <a16:creationId xmlns:a16="http://schemas.microsoft.com/office/drawing/2014/main" id="{973EE3D9-787C-6E9F-F9B0-5674EFE86275}"/>
                </a:ext>
              </a:extLst>
            </p:cNvPr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6607;p51">
              <a:extLst>
                <a:ext uri="{FF2B5EF4-FFF2-40B4-BE49-F238E27FC236}">
                  <a16:creationId xmlns:a16="http://schemas.microsoft.com/office/drawing/2014/main" id="{04230396-3DE5-FC44-4433-0257D35C1DBC}"/>
                </a:ext>
              </a:extLst>
            </p:cNvPr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6608;p51">
              <a:extLst>
                <a:ext uri="{FF2B5EF4-FFF2-40B4-BE49-F238E27FC236}">
                  <a16:creationId xmlns:a16="http://schemas.microsoft.com/office/drawing/2014/main" id="{8C771CD9-3214-50D3-43EE-9A0C2C1C5B70}"/>
                </a:ext>
              </a:extLst>
            </p:cNvPr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6609;p51">
              <a:extLst>
                <a:ext uri="{FF2B5EF4-FFF2-40B4-BE49-F238E27FC236}">
                  <a16:creationId xmlns:a16="http://schemas.microsoft.com/office/drawing/2014/main" id="{37E69D93-AF07-793D-19B8-21C301716CFB}"/>
                </a:ext>
              </a:extLst>
            </p:cNvPr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6610;p51">
              <a:extLst>
                <a:ext uri="{FF2B5EF4-FFF2-40B4-BE49-F238E27FC236}">
                  <a16:creationId xmlns:a16="http://schemas.microsoft.com/office/drawing/2014/main" id="{85704C5D-A737-10FF-1647-056ABE61F7A4}"/>
                </a:ext>
              </a:extLst>
            </p:cNvPr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6611;p51">
              <a:extLst>
                <a:ext uri="{FF2B5EF4-FFF2-40B4-BE49-F238E27FC236}">
                  <a16:creationId xmlns:a16="http://schemas.microsoft.com/office/drawing/2014/main" id="{5D8FD431-D905-09D0-8567-495AB5038BB8}"/>
                </a:ext>
              </a:extLst>
            </p:cNvPr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6612;p51">
              <a:extLst>
                <a:ext uri="{FF2B5EF4-FFF2-40B4-BE49-F238E27FC236}">
                  <a16:creationId xmlns:a16="http://schemas.microsoft.com/office/drawing/2014/main" id="{494CA081-4600-314E-122D-F40F24B94481}"/>
                </a:ext>
              </a:extLst>
            </p:cNvPr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6613;p51">
              <a:extLst>
                <a:ext uri="{FF2B5EF4-FFF2-40B4-BE49-F238E27FC236}">
                  <a16:creationId xmlns:a16="http://schemas.microsoft.com/office/drawing/2014/main" id="{7B0ED1C6-3833-0603-4C8E-C2709C824FAA}"/>
                </a:ext>
              </a:extLst>
            </p:cNvPr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6614;p51">
              <a:extLst>
                <a:ext uri="{FF2B5EF4-FFF2-40B4-BE49-F238E27FC236}">
                  <a16:creationId xmlns:a16="http://schemas.microsoft.com/office/drawing/2014/main" id="{1DA1EBE6-64A1-A615-B8E8-287EA816ED4C}"/>
                </a:ext>
              </a:extLst>
            </p:cNvPr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6615;p51">
              <a:extLst>
                <a:ext uri="{FF2B5EF4-FFF2-40B4-BE49-F238E27FC236}">
                  <a16:creationId xmlns:a16="http://schemas.microsoft.com/office/drawing/2014/main" id="{6FE04CFB-239D-27B7-14C5-956DA4C5E183}"/>
                </a:ext>
              </a:extLst>
            </p:cNvPr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6616;p51">
              <a:extLst>
                <a:ext uri="{FF2B5EF4-FFF2-40B4-BE49-F238E27FC236}">
                  <a16:creationId xmlns:a16="http://schemas.microsoft.com/office/drawing/2014/main" id="{0F19FF77-3671-D3FD-1445-D4A5425CC146}"/>
                </a:ext>
              </a:extLst>
            </p:cNvPr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6617;p51">
              <a:extLst>
                <a:ext uri="{FF2B5EF4-FFF2-40B4-BE49-F238E27FC236}">
                  <a16:creationId xmlns:a16="http://schemas.microsoft.com/office/drawing/2014/main" id="{86D885D9-3A51-D12A-3F43-C1BDBB6CA356}"/>
                </a:ext>
              </a:extLst>
            </p:cNvPr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6618;p51">
              <a:extLst>
                <a:ext uri="{FF2B5EF4-FFF2-40B4-BE49-F238E27FC236}">
                  <a16:creationId xmlns:a16="http://schemas.microsoft.com/office/drawing/2014/main" id="{902FEFEE-EB58-E6B1-DE58-3C7BD92A50F3}"/>
                </a:ext>
              </a:extLst>
            </p:cNvPr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6619;p51">
              <a:extLst>
                <a:ext uri="{FF2B5EF4-FFF2-40B4-BE49-F238E27FC236}">
                  <a16:creationId xmlns:a16="http://schemas.microsoft.com/office/drawing/2014/main" id="{DD1DD6C9-91DB-F388-FE0A-20D1EAC55EA2}"/>
                </a:ext>
              </a:extLst>
            </p:cNvPr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6620;p51">
              <a:extLst>
                <a:ext uri="{FF2B5EF4-FFF2-40B4-BE49-F238E27FC236}">
                  <a16:creationId xmlns:a16="http://schemas.microsoft.com/office/drawing/2014/main" id="{C1DDCAD0-D6F0-B71F-02E1-241256FE8AFE}"/>
                </a:ext>
              </a:extLst>
            </p:cNvPr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6621;p51">
              <a:extLst>
                <a:ext uri="{FF2B5EF4-FFF2-40B4-BE49-F238E27FC236}">
                  <a16:creationId xmlns:a16="http://schemas.microsoft.com/office/drawing/2014/main" id="{B1E3EA3F-6DF3-1F91-84EA-C44A932C8B33}"/>
                </a:ext>
              </a:extLst>
            </p:cNvPr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6622;p51">
              <a:extLst>
                <a:ext uri="{FF2B5EF4-FFF2-40B4-BE49-F238E27FC236}">
                  <a16:creationId xmlns:a16="http://schemas.microsoft.com/office/drawing/2014/main" id="{F4C237ED-C70D-F906-3C1D-D22672597EC6}"/>
                </a:ext>
              </a:extLst>
            </p:cNvPr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6623;p51">
              <a:extLst>
                <a:ext uri="{FF2B5EF4-FFF2-40B4-BE49-F238E27FC236}">
                  <a16:creationId xmlns:a16="http://schemas.microsoft.com/office/drawing/2014/main" id="{E32C0C4F-4E33-2517-1B58-2C80716423F9}"/>
                </a:ext>
              </a:extLst>
            </p:cNvPr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6624;p51">
              <a:extLst>
                <a:ext uri="{FF2B5EF4-FFF2-40B4-BE49-F238E27FC236}">
                  <a16:creationId xmlns:a16="http://schemas.microsoft.com/office/drawing/2014/main" id="{C87FD790-C819-CD7D-E1A3-8BD7F7AF1FE7}"/>
                </a:ext>
              </a:extLst>
            </p:cNvPr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6625;p51">
              <a:extLst>
                <a:ext uri="{FF2B5EF4-FFF2-40B4-BE49-F238E27FC236}">
                  <a16:creationId xmlns:a16="http://schemas.microsoft.com/office/drawing/2014/main" id="{21949B06-7ED9-4937-F2B2-B659194D5F60}"/>
                </a:ext>
              </a:extLst>
            </p:cNvPr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6626;p51">
              <a:extLst>
                <a:ext uri="{FF2B5EF4-FFF2-40B4-BE49-F238E27FC236}">
                  <a16:creationId xmlns:a16="http://schemas.microsoft.com/office/drawing/2014/main" id="{641B396E-C68D-F24D-3D27-FF0CF593D6F2}"/>
                </a:ext>
              </a:extLst>
            </p:cNvPr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6627;p51">
              <a:extLst>
                <a:ext uri="{FF2B5EF4-FFF2-40B4-BE49-F238E27FC236}">
                  <a16:creationId xmlns:a16="http://schemas.microsoft.com/office/drawing/2014/main" id="{0E3CEFE0-C447-E596-133A-AB26EDA0C8F7}"/>
                </a:ext>
              </a:extLst>
            </p:cNvPr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6628;p51">
              <a:extLst>
                <a:ext uri="{FF2B5EF4-FFF2-40B4-BE49-F238E27FC236}">
                  <a16:creationId xmlns:a16="http://schemas.microsoft.com/office/drawing/2014/main" id="{6B5FFF3A-4A1D-3D06-A476-E04946E8A19B}"/>
                </a:ext>
              </a:extLst>
            </p:cNvPr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6629;p51">
              <a:extLst>
                <a:ext uri="{FF2B5EF4-FFF2-40B4-BE49-F238E27FC236}">
                  <a16:creationId xmlns:a16="http://schemas.microsoft.com/office/drawing/2014/main" id="{21260AD7-8253-DE82-B907-A05992039A15}"/>
                </a:ext>
              </a:extLst>
            </p:cNvPr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6630;p51">
              <a:extLst>
                <a:ext uri="{FF2B5EF4-FFF2-40B4-BE49-F238E27FC236}">
                  <a16:creationId xmlns:a16="http://schemas.microsoft.com/office/drawing/2014/main" id="{4B1F4BFC-6AC7-54FE-EE9C-8D7E2ECD9C0A}"/>
                </a:ext>
              </a:extLst>
            </p:cNvPr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6631;p51">
              <a:extLst>
                <a:ext uri="{FF2B5EF4-FFF2-40B4-BE49-F238E27FC236}">
                  <a16:creationId xmlns:a16="http://schemas.microsoft.com/office/drawing/2014/main" id="{68E170BB-6D9F-E721-E528-9129AFE099FC}"/>
                </a:ext>
              </a:extLst>
            </p:cNvPr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6632;p51">
              <a:extLst>
                <a:ext uri="{FF2B5EF4-FFF2-40B4-BE49-F238E27FC236}">
                  <a16:creationId xmlns:a16="http://schemas.microsoft.com/office/drawing/2014/main" id="{08586D63-AA43-B427-9028-20E469483B5E}"/>
                </a:ext>
              </a:extLst>
            </p:cNvPr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6633;p51">
              <a:extLst>
                <a:ext uri="{FF2B5EF4-FFF2-40B4-BE49-F238E27FC236}">
                  <a16:creationId xmlns:a16="http://schemas.microsoft.com/office/drawing/2014/main" id="{A2E5F2E0-00E9-89FE-DEFD-AC42D0304359}"/>
                </a:ext>
              </a:extLst>
            </p:cNvPr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6634;p51">
              <a:extLst>
                <a:ext uri="{FF2B5EF4-FFF2-40B4-BE49-F238E27FC236}">
                  <a16:creationId xmlns:a16="http://schemas.microsoft.com/office/drawing/2014/main" id="{789DE83A-1DAA-B257-9BB6-436B125FA2F3}"/>
                </a:ext>
              </a:extLst>
            </p:cNvPr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6635;p51">
              <a:extLst>
                <a:ext uri="{FF2B5EF4-FFF2-40B4-BE49-F238E27FC236}">
                  <a16:creationId xmlns:a16="http://schemas.microsoft.com/office/drawing/2014/main" id="{32885BAE-CA28-1827-7194-D5B50ACF1476}"/>
                </a:ext>
              </a:extLst>
            </p:cNvPr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6636;p51">
              <a:extLst>
                <a:ext uri="{FF2B5EF4-FFF2-40B4-BE49-F238E27FC236}">
                  <a16:creationId xmlns:a16="http://schemas.microsoft.com/office/drawing/2014/main" id="{11A9A161-A4B7-8251-32A6-C1920E777A09}"/>
                </a:ext>
              </a:extLst>
            </p:cNvPr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6637;p51">
              <a:extLst>
                <a:ext uri="{FF2B5EF4-FFF2-40B4-BE49-F238E27FC236}">
                  <a16:creationId xmlns:a16="http://schemas.microsoft.com/office/drawing/2014/main" id="{73F52B59-0E63-70A5-C771-14DEA619A902}"/>
                </a:ext>
              </a:extLst>
            </p:cNvPr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6638;p51">
              <a:extLst>
                <a:ext uri="{FF2B5EF4-FFF2-40B4-BE49-F238E27FC236}">
                  <a16:creationId xmlns:a16="http://schemas.microsoft.com/office/drawing/2014/main" id="{3C256B9A-8696-12C0-729A-C69994940393}"/>
                </a:ext>
              </a:extLst>
            </p:cNvPr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6639;p51">
              <a:extLst>
                <a:ext uri="{FF2B5EF4-FFF2-40B4-BE49-F238E27FC236}">
                  <a16:creationId xmlns:a16="http://schemas.microsoft.com/office/drawing/2014/main" id="{6B507B4B-FAA9-C1D9-B1A1-662999D6CA86}"/>
                </a:ext>
              </a:extLst>
            </p:cNvPr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6640;p51">
              <a:extLst>
                <a:ext uri="{FF2B5EF4-FFF2-40B4-BE49-F238E27FC236}">
                  <a16:creationId xmlns:a16="http://schemas.microsoft.com/office/drawing/2014/main" id="{2A898417-D9FC-3914-5BE5-F6AEE78C2C89}"/>
                </a:ext>
              </a:extLst>
            </p:cNvPr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6641;p51">
              <a:extLst>
                <a:ext uri="{FF2B5EF4-FFF2-40B4-BE49-F238E27FC236}">
                  <a16:creationId xmlns:a16="http://schemas.microsoft.com/office/drawing/2014/main" id="{BD56654E-E385-50F0-60DF-82DA25DA79BE}"/>
                </a:ext>
              </a:extLst>
            </p:cNvPr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6642;p51">
              <a:extLst>
                <a:ext uri="{FF2B5EF4-FFF2-40B4-BE49-F238E27FC236}">
                  <a16:creationId xmlns:a16="http://schemas.microsoft.com/office/drawing/2014/main" id="{294AA834-0424-2183-7242-E62643D52841}"/>
                </a:ext>
              </a:extLst>
            </p:cNvPr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6643;p51">
              <a:extLst>
                <a:ext uri="{FF2B5EF4-FFF2-40B4-BE49-F238E27FC236}">
                  <a16:creationId xmlns:a16="http://schemas.microsoft.com/office/drawing/2014/main" id="{1640ACBF-8405-0136-F112-BFE42475E576}"/>
                </a:ext>
              </a:extLst>
            </p:cNvPr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6644;p51">
              <a:extLst>
                <a:ext uri="{FF2B5EF4-FFF2-40B4-BE49-F238E27FC236}">
                  <a16:creationId xmlns:a16="http://schemas.microsoft.com/office/drawing/2014/main" id="{8B8EE314-BC61-076E-5FED-10E1657A3F98}"/>
                </a:ext>
              </a:extLst>
            </p:cNvPr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6645;p51">
              <a:extLst>
                <a:ext uri="{FF2B5EF4-FFF2-40B4-BE49-F238E27FC236}">
                  <a16:creationId xmlns:a16="http://schemas.microsoft.com/office/drawing/2014/main" id="{FE9112CF-74D1-D043-6FEC-70A176E01904}"/>
                </a:ext>
              </a:extLst>
            </p:cNvPr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6646;p51">
              <a:extLst>
                <a:ext uri="{FF2B5EF4-FFF2-40B4-BE49-F238E27FC236}">
                  <a16:creationId xmlns:a16="http://schemas.microsoft.com/office/drawing/2014/main" id="{D08763EB-8581-A4EA-A34A-F889A94FF279}"/>
                </a:ext>
              </a:extLst>
            </p:cNvPr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6647;p51">
              <a:extLst>
                <a:ext uri="{FF2B5EF4-FFF2-40B4-BE49-F238E27FC236}">
                  <a16:creationId xmlns:a16="http://schemas.microsoft.com/office/drawing/2014/main" id="{2E835546-D4A1-84F6-033E-42181DD5B5D4}"/>
                </a:ext>
              </a:extLst>
            </p:cNvPr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6648;p51">
              <a:extLst>
                <a:ext uri="{FF2B5EF4-FFF2-40B4-BE49-F238E27FC236}">
                  <a16:creationId xmlns:a16="http://schemas.microsoft.com/office/drawing/2014/main" id="{0E71F5DC-3A62-1008-37C7-CE767F8DA2CD}"/>
                </a:ext>
              </a:extLst>
            </p:cNvPr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6649;p51">
              <a:extLst>
                <a:ext uri="{FF2B5EF4-FFF2-40B4-BE49-F238E27FC236}">
                  <a16:creationId xmlns:a16="http://schemas.microsoft.com/office/drawing/2014/main" id="{D7297F6E-9FB0-628E-5122-35D3E62982FE}"/>
                </a:ext>
              </a:extLst>
            </p:cNvPr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6650;p51">
              <a:extLst>
                <a:ext uri="{FF2B5EF4-FFF2-40B4-BE49-F238E27FC236}">
                  <a16:creationId xmlns:a16="http://schemas.microsoft.com/office/drawing/2014/main" id="{FB5DC6E0-851B-2EAA-DD4A-30EFDF09EF51}"/>
                </a:ext>
              </a:extLst>
            </p:cNvPr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6651;p51">
              <a:extLst>
                <a:ext uri="{FF2B5EF4-FFF2-40B4-BE49-F238E27FC236}">
                  <a16:creationId xmlns:a16="http://schemas.microsoft.com/office/drawing/2014/main" id="{8B57657E-F798-F0BD-DDD2-C672E1D28F97}"/>
                </a:ext>
              </a:extLst>
            </p:cNvPr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6652;p51">
              <a:extLst>
                <a:ext uri="{FF2B5EF4-FFF2-40B4-BE49-F238E27FC236}">
                  <a16:creationId xmlns:a16="http://schemas.microsoft.com/office/drawing/2014/main" id="{02F64CFF-39E3-1596-B1DA-37057EBEA725}"/>
                </a:ext>
              </a:extLst>
            </p:cNvPr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6653;p51">
              <a:extLst>
                <a:ext uri="{FF2B5EF4-FFF2-40B4-BE49-F238E27FC236}">
                  <a16:creationId xmlns:a16="http://schemas.microsoft.com/office/drawing/2014/main" id="{ACC255FF-6044-1BA7-E82D-E85C4B8ECAD8}"/>
                </a:ext>
              </a:extLst>
            </p:cNvPr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6654;p51">
              <a:extLst>
                <a:ext uri="{FF2B5EF4-FFF2-40B4-BE49-F238E27FC236}">
                  <a16:creationId xmlns:a16="http://schemas.microsoft.com/office/drawing/2014/main" id="{1A571BF5-8E4D-0CA9-0350-735336824CFA}"/>
                </a:ext>
              </a:extLst>
            </p:cNvPr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6655;p51">
              <a:extLst>
                <a:ext uri="{FF2B5EF4-FFF2-40B4-BE49-F238E27FC236}">
                  <a16:creationId xmlns:a16="http://schemas.microsoft.com/office/drawing/2014/main" id="{73602EDA-3B05-C475-DD48-BC0C590E3109}"/>
                </a:ext>
              </a:extLst>
            </p:cNvPr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6656;p51">
              <a:extLst>
                <a:ext uri="{FF2B5EF4-FFF2-40B4-BE49-F238E27FC236}">
                  <a16:creationId xmlns:a16="http://schemas.microsoft.com/office/drawing/2014/main" id="{F69B3370-9DCA-11A5-E9C4-9CA240583A56}"/>
                </a:ext>
              </a:extLst>
            </p:cNvPr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6657;p51">
              <a:extLst>
                <a:ext uri="{FF2B5EF4-FFF2-40B4-BE49-F238E27FC236}">
                  <a16:creationId xmlns:a16="http://schemas.microsoft.com/office/drawing/2014/main" id="{793FAC9A-1DD3-66EA-23F2-103BFE59F7BC}"/>
                </a:ext>
              </a:extLst>
            </p:cNvPr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6658;p51">
              <a:extLst>
                <a:ext uri="{FF2B5EF4-FFF2-40B4-BE49-F238E27FC236}">
                  <a16:creationId xmlns:a16="http://schemas.microsoft.com/office/drawing/2014/main" id="{B56C9FC8-E146-06D7-CC21-4AF6E88F2207}"/>
                </a:ext>
              </a:extLst>
            </p:cNvPr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6659;p51">
              <a:extLst>
                <a:ext uri="{FF2B5EF4-FFF2-40B4-BE49-F238E27FC236}">
                  <a16:creationId xmlns:a16="http://schemas.microsoft.com/office/drawing/2014/main" id="{8DD3F58D-0C92-1168-891D-0F2FE3E27BFE}"/>
                </a:ext>
              </a:extLst>
            </p:cNvPr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6660;p51">
              <a:extLst>
                <a:ext uri="{FF2B5EF4-FFF2-40B4-BE49-F238E27FC236}">
                  <a16:creationId xmlns:a16="http://schemas.microsoft.com/office/drawing/2014/main" id="{989A3694-7F42-0392-AEE3-D013DDBF1E45}"/>
                </a:ext>
              </a:extLst>
            </p:cNvPr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6661;p51">
              <a:extLst>
                <a:ext uri="{FF2B5EF4-FFF2-40B4-BE49-F238E27FC236}">
                  <a16:creationId xmlns:a16="http://schemas.microsoft.com/office/drawing/2014/main" id="{63FCC436-EACC-A4D3-2303-3FBA6F71743D}"/>
                </a:ext>
              </a:extLst>
            </p:cNvPr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6662;p51">
              <a:extLst>
                <a:ext uri="{FF2B5EF4-FFF2-40B4-BE49-F238E27FC236}">
                  <a16:creationId xmlns:a16="http://schemas.microsoft.com/office/drawing/2014/main" id="{16C66AC9-3B48-A5E5-F4E4-F7B9C68961CD}"/>
                </a:ext>
              </a:extLst>
            </p:cNvPr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6663;p51">
              <a:extLst>
                <a:ext uri="{FF2B5EF4-FFF2-40B4-BE49-F238E27FC236}">
                  <a16:creationId xmlns:a16="http://schemas.microsoft.com/office/drawing/2014/main" id="{73816A9D-5EB8-7924-E532-886DFAF56DD2}"/>
                </a:ext>
              </a:extLst>
            </p:cNvPr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6664;p51">
              <a:extLst>
                <a:ext uri="{FF2B5EF4-FFF2-40B4-BE49-F238E27FC236}">
                  <a16:creationId xmlns:a16="http://schemas.microsoft.com/office/drawing/2014/main" id="{A4527F5C-D0BC-76C6-CCB6-85BF6EE051A9}"/>
                </a:ext>
              </a:extLst>
            </p:cNvPr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6665;p51">
              <a:extLst>
                <a:ext uri="{FF2B5EF4-FFF2-40B4-BE49-F238E27FC236}">
                  <a16:creationId xmlns:a16="http://schemas.microsoft.com/office/drawing/2014/main" id="{1C24D4F2-82B8-85A6-9E48-FDFFD66EA789}"/>
                </a:ext>
              </a:extLst>
            </p:cNvPr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6666;p51">
              <a:extLst>
                <a:ext uri="{FF2B5EF4-FFF2-40B4-BE49-F238E27FC236}">
                  <a16:creationId xmlns:a16="http://schemas.microsoft.com/office/drawing/2014/main" id="{D52F5B4E-892A-2091-6CC6-AA19380D1AD5}"/>
                </a:ext>
              </a:extLst>
            </p:cNvPr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6667;p51">
              <a:extLst>
                <a:ext uri="{FF2B5EF4-FFF2-40B4-BE49-F238E27FC236}">
                  <a16:creationId xmlns:a16="http://schemas.microsoft.com/office/drawing/2014/main" id="{F0A5B134-92C9-2844-46B3-1F9A5EC5DA39}"/>
                </a:ext>
              </a:extLst>
            </p:cNvPr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6668;p51">
              <a:extLst>
                <a:ext uri="{FF2B5EF4-FFF2-40B4-BE49-F238E27FC236}">
                  <a16:creationId xmlns:a16="http://schemas.microsoft.com/office/drawing/2014/main" id="{FB9DBB95-D380-C24C-6F18-947BDAE3F5AF}"/>
                </a:ext>
              </a:extLst>
            </p:cNvPr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6669;p51">
              <a:extLst>
                <a:ext uri="{FF2B5EF4-FFF2-40B4-BE49-F238E27FC236}">
                  <a16:creationId xmlns:a16="http://schemas.microsoft.com/office/drawing/2014/main" id="{35E08152-9524-FACE-F523-78F97D287AAE}"/>
                </a:ext>
              </a:extLst>
            </p:cNvPr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6670;p51">
              <a:extLst>
                <a:ext uri="{FF2B5EF4-FFF2-40B4-BE49-F238E27FC236}">
                  <a16:creationId xmlns:a16="http://schemas.microsoft.com/office/drawing/2014/main" id="{34B1AFE7-C3EB-1F28-ADAF-50577A938F6A}"/>
                </a:ext>
              </a:extLst>
            </p:cNvPr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6671;p51">
              <a:extLst>
                <a:ext uri="{FF2B5EF4-FFF2-40B4-BE49-F238E27FC236}">
                  <a16:creationId xmlns:a16="http://schemas.microsoft.com/office/drawing/2014/main" id="{40E523D8-49F8-4FB6-393D-51D4113F0A8C}"/>
                </a:ext>
              </a:extLst>
            </p:cNvPr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6672;p51">
              <a:extLst>
                <a:ext uri="{FF2B5EF4-FFF2-40B4-BE49-F238E27FC236}">
                  <a16:creationId xmlns:a16="http://schemas.microsoft.com/office/drawing/2014/main" id="{4AB08DC7-B932-A15F-B7DC-0F2B48C83F1A}"/>
                </a:ext>
              </a:extLst>
            </p:cNvPr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6673;p51">
              <a:extLst>
                <a:ext uri="{FF2B5EF4-FFF2-40B4-BE49-F238E27FC236}">
                  <a16:creationId xmlns:a16="http://schemas.microsoft.com/office/drawing/2014/main" id="{9B879D6D-8D20-2C53-4A9A-C3F3159AEC6D}"/>
                </a:ext>
              </a:extLst>
            </p:cNvPr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6674;p51">
              <a:extLst>
                <a:ext uri="{FF2B5EF4-FFF2-40B4-BE49-F238E27FC236}">
                  <a16:creationId xmlns:a16="http://schemas.microsoft.com/office/drawing/2014/main" id="{21524438-13BE-8CB3-14DA-9369D5E23BBD}"/>
                </a:ext>
              </a:extLst>
            </p:cNvPr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6675;p51">
              <a:extLst>
                <a:ext uri="{FF2B5EF4-FFF2-40B4-BE49-F238E27FC236}">
                  <a16:creationId xmlns:a16="http://schemas.microsoft.com/office/drawing/2014/main" id="{10688BD2-82CB-13E5-6446-36B3CB9977D7}"/>
                </a:ext>
              </a:extLst>
            </p:cNvPr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6676;p51">
              <a:extLst>
                <a:ext uri="{FF2B5EF4-FFF2-40B4-BE49-F238E27FC236}">
                  <a16:creationId xmlns:a16="http://schemas.microsoft.com/office/drawing/2014/main" id="{6DA68895-0AD5-4828-4102-94AFCED6AE24}"/>
                </a:ext>
              </a:extLst>
            </p:cNvPr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6677;p51">
              <a:extLst>
                <a:ext uri="{FF2B5EF4-FFF2-40B4-BE49-F238E27FC236}">
                  <a16:creationId xmlns:a16="http://schemas.microsoft.com/office/drawing/2014/main" id="{A722F461-2C1D-2310-B7DD-652DC27C09B3}"/>
                </a:ext>
              </a:extLst>
            </p:cNvPr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6678;p51">
              <a:extLst>
                <a:ext uri="{FF2B5EF4-FFF2-40B4-BE49-F238E27FC236}">
                  <a16:creationId xmlns:a16="http://schemas.microsoft.com/office/drawing/2014/main" id="{BB62949F-29DF-14EE-0427-FA8BD2BA150F}"/>
                </a:ext>
              </a:extLst>
            </p:cNvPr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6679;p51">
              <a:extLst>
                <a:ext uri="{FF2B5EF4-FFF2-40B4-BE49-F238E27FC236}">
                  <a16:creationId xmlns:a16="http://schemas.microsoft.com/office/drawing/2014/main" id="{F6A6E310-9389-10FD-CBD3-FC771A0A00D0}"/>
                </a:ext>
              </a:extLst>
            </p:cNvPr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6680;p51">
              <a:extLst>
                <a:ext uri="{FF2B5EF4-FFF2-40B4-BE49-F238E27FC236}">
                  <a16:creationId xmlns:a16="http://schemas.microsoft.com/office/drawing/2014/main" id="{9D0B1B8B-49BF-F25C-E859-0655F6017967}"/>
                </a:ext>
              </a:extLst>
            </p:cNvPr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6681;p51">
              <a:extLst>
                <a:ext uri="{FF2B5EF4-FFF2-40B4-BE49-F238E27FC236}">
                  <a16:creationId xmlns:a16="http://schemas.microsoft.com/office/drawing/2014/main" id="{07ED6382-74DD-326C-D46A-3B4B27D6DCAC}"/>
                </a:ext>
              </a:extLst>
            </p:cNvPr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6682;p51">
              <a:extLst>
                <a:ext uri="{FF2B5EF4-FFF2-40B4-BE49-F238E27FC236}">
                  <a16:creationId xmlns:a16="http://schemas.microsoft.com/office/drawing/2014/main" id="{2629BFC1-6B1E-9B47-04EA-E937278E62E0}"/>
                </a:ext>
              </a:extLst>
            </p:cNvPr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6683;p51">
              <a:extLst>
                <a:ext uri="{FF2B5EF4-FFF2-40B4-BE49-F238E27FC236}">
                  <a16:creationId xmlns:a16="http://schemas.microsoft.com/office/drawing/2014/main" id="{1D4C0CC2-02F7-BFDC-7FA3-4F2AED3401AA}"/>
                </a:ext>
              </a:extLst>
            </p:cNvPr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6684;p51">
              <a:extLst>
                <a:ext uri="{FF2B5EF4-FFF2-40B4-BE49-F238E27FC236}">
                  <a16:creationId xmlns:a16="http://schemas.microsoft.com/office/drawing/2014/main" id="{701D05DA-4A66-69BE-2928-CB6D14411C94}"/>
                </a:ext>
              </a:extLst>
            </p:cNvPr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6685;p51">
              <a:extLst>
                <a:ext uri="{FF2B5EF4-FFF2-40B4-BE49-F238E27FC236}">
                  <a16:creationId xmlns:a16="http://schemas.microsoft.com/office/drawing/2014/main" id="{25FA464C-6982-588E-226B-5106620D3772}"/>
                </a:ext>
              </a:extLst>
            </p:cNvPr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6686;p51">
              <a:extLst>
                <a:ext uri="{FF2B5EF4-FFF2-40B4-BE49-F238E27FC236}">
                  <a16:creationId xmlns:a16="http://schemas.microsoft.com/office/drawing/2014/main" id="{196FA525-2421-0773-7AA2-DB439DFD78CE}"/>
                </a:ext>
              </a:extLst>
            </p:cNvPr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6687;p51">
              <a:extLst>
                <a:ext uri="{FF2B5EF4-FFF2-40B4-BE49-F238E27FC236}">
                  <a16:creationId xmlns:a16="http://schemas.microsoft.com/office/drawing/2014/main" id="{47A12307-2FCB-1646-D486-EFAD9C6CB03B}"/>
                </a:ext>
              </a:extLst>
            </p:cNvPr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6688;p51">
              <a:extLst>
                <a:ext uri="{FF2B5EF4-FFF2-40B4-BE49-F238E27FC236}">
                  <a16:creationId xmlns:a16="http://schemas.microsoft.com/office/drawing/2014/main" id="{9206BAD5-99B8-EC4B-7B9A-1BC41DE0618A}"/>
                </a:ext>
              </a:extLst>
            </p:cNvPr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6689;p51">
              <a:extLst>
                <a:ext uri="{FF2B5EF4-FFF2-40B4-BE49-F238E27FC236}">
                  <a16:creationId xmlns:a16="http://schemas.microsoft.com/office/drawing/2014/main" id="{5C5E7D82-C943-798D-FFF7-A0DCE4F40513}"/>
                </a:ext>
              </a:extLst>
            </p:cNvPr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6690;p51">
              <a:extLst>
                <a:ext uri="{FF2B5EF4-FFF2-40B4-BE49-F238E27FC236}">
                  <a16:creationId xmlns:a16="http://schemas.microsoft.com/office/drawing/2014/main" id="{8DC65329-0C40-8AB8-675C-9D47E9B3070D}"/>
                </a:ext>
              </a:extLst>
            </p:cNvPr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6691;p51">
              <a:extLst>
                <a:ext uri="{FF2B5EF4-FFF2-40B4-BE49-F238E27FC236}">
                  <a16:creationId xmlns:a16="http://schemas.microsoft.com/office/drawing/2014/main" id="{8BCB133A-0C12-F67C-64DD-2667405BFFF4}"/>
                </a:ext>
              </a:extLst>
            </p:cNvPr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6692;p51">
              <a:extLst>
                <a:ext uri="{FF2B5EF4-FFF2-40B4-BE49-F238E27FC236}">
                  <a16:creationId xmlns:a16="http://schemas.microsoft.com/office/drawing/2014/main" id="{E07DA455-2B9D-25F8-2B73-8C5E5A6EEDB1}"/>
                </a:ext>
              </a:extLst>
            </p:cNvPr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6693;p51">
              <a:extLst>
                <a:ext uri="{FF2B5EF4-FFF2-40B4-BE49-F238E27FC236}">
                  <a16:creationId xmlns:a16="http://schemas.microsoft.com/office/drawing/2014/main" id="{37EFB950-B75C-DA6A-678E-B3B9EFE568C8}"/>
                </a:ext>
              </a:extLst>
            </p:cNvPr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6694;p51">
              <a:extLst>
                <a:ext uri="{FF2B5EF4-FFF2-40B4-BE49-F238E27FC236}">
                  <a16:creationId xmlns:a16="http://schemas.microsoft.com/office/drawing/2014/main" id="{745547AE-755D-3A11-DA5E-461EA2B632CF}"/>
                </a:ext>
              </a:extLst>
            </p:cNvPr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6695;p51">
              <a:extLst>
                <a:ext uri="{FF2B5EF4-FFF2-40B4-BE49-F238E27FC236}">
                  <a16:creationId xmlns:a16="http://schemas.microsoft.com/office/drawing/2014/main" id="{5479718B-AB9D-254C-50C4-C36F8F83539C}"/>
                </a:ext>
              </a:extLst>
            </p:cNvPr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6696;p51">
              <a:extLst>
                <a:ext uri="{FF2B5EF4-FFF2-40B4-BE49-F238E27FC236}">
                  <a16:creationId xmlns:a16="http://schemas.microsoft.com/office/drawing/2014/main" id="{404AF4A6-5475-C936-29F2-0BB5D137D314}"/>
                </a:ext>
              </a:extLst>
            </p:cNvPr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6697;p51">
              <a:extLst>
                <a:ext uri="{FF2B5EF4-FFF2-40B4-BE49-F238E27FC236}">
                  <a16:creationId xmlns:a16="http://schemas.microsoft.com/office/drawing/2014/main" id="{36FB6F69-BC95-25C5-B500-01599A2A3ABD}"/>
                </a:ext>
              </a:extLst>
            </p:cNvPr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6698;p51">
              <a:extLst>
                <a:ext uri="{FF2B5EF4-FFF2-40B4-BE49-F238E27FC236}">
                  <a16:creationId xmlns:a16="http://schemas.microsoft.com/office/drawing/2014/main" id="{EB55971A-6F21-4573-BB12-3E4FDD029870}"/>
                </a:ext>
              </a:extLst>
            </p:cNvPr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6699;p51">
              <a:extLst>
                <a:ext uri="{FF2B5EF4-FFF2-40B4-BE49-F238E27FC236}">
                  <a16:creationId xmlns:a16="http://schemas.microsoft.com/office/drawing/2014/main" id="{8509F2A8-9121-D9D7-452B-FE51BE08ABC2}"/>
                </a:ext>
              </a:extLst>
            </p:cNvPr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6700;p51">
              <a:extLst>
                <a:ext uri="{FF2B5EF4-FFF2-40B4-BE49-F238E27FC236}">
                  <a16:creationId xmlns:a16="http://schemas.microsoft.com/office/drawing/2014/main" id="{F904FFC7-515C-D39F-E8D1-F81581EA3078}"/>
                </a:ext>
              </a:extLst>
            </p:cNvPr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6701;p51">
              <a:extLst>
                <a:ext uri="{FF2B5EF4-FFF2-40B4-BE49-F238E27FC236}">
                  <a16:creationId xmlns:a16="http://schemas.microsoft.com/office/drawing/2014/main" id="{E261DCDD-2610-1DEE-5F55-67703AF5ECBF}"/>
                </a:ext>
              </a:extLst>
            </p:cNvPr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6702;p51">
              <a:extLst>
                <a:ext uri="{FF2B5EF4-FFF2-40B4-BE49-F238E27FC236}">
                  <a16:creationId xmlns:a16="http://schemas.microsoft.com/office/drawing/2014/main" id="{17CC5694-BB59-E71C-A003-85AA87850E95}"/>
                </a:ext>
              </a:extLst>
            </p:cNvPr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6703;p51">
              <a:extLst>
                <a:ext uri="{FF2B5EF4-FFF2-40B4-BE49-F238E27FC236}">
                  <a16:creationId xmlns:a16="http://schemas.microsoft.com/office/drawing/2014/main" id="{13A3F512-6D61-01FE-E051-A747C9049831}"/>
                </a:ext>
              </a:extLst>
            </p:cNvPr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6704;p51">
              <a:extLst>
                <a:ext uri="{FF2B5EF4-FFF2-40B4-BE49-F238E27FC236}">
                  <a16:creationId xmlns:a16="http://schemas.microsoft.com/office/drawing/2014/main" id="{A1215B93-CF09-886F-44FD-83F57F29720F}"/>
                </a:ext>
              </a:extLst>
            </p:cNvPr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6705;p51">
              <a:extLst>
                <a:ext uri="{FF2B5EF4-FFF2-40B4-BE49-F238E27FC236}">
                  <a16:creationId xmlns:a16="http://schemas.microsoft.com/office/drawing/2014/main" id="{B101CDC9-6973-FBDD-3B54-7C2BFD15C9B2}"/>
                </a:ext>
              </a:extLst>
            </p:cNvPr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6706;p51">
              <a:extLst>
                <a:ext uri="{FF2B5EF4-FFF2-40B4-BE49-F238E27FC236}">
                  <a16:creationId xmlns:a16="http://schemas.microsoft.com/office/drawing/2014/main" id="{D0354134-8C5E-D6CE-F132-79C93EEB9EA3}"/>
                </a:ext>
              </a:extLst>
            </p:cNvPr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6707;p51">
              <a:extLst>
                <a:ext uri="{FF2B5EF4-FFF2-40B4-BE49-F238E27FC236}">
                  <a16:creationId xmlns:a16="http://schemas.microsoft.com/office/drawing/2014/main" id="{C67044D1-3B07-AF13-D927-3D9F87485477}"/>
                </a:ext>
              </a:extLst>
            </p:cNvPr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6708;p51">
              <a:extLst>
                <a:ext uri="{FF2B5EF4-FFF2-40B4-BE49-F238E27FC236}">
                  <a16:creationId xmlns:a16="http://schemas.microsoft.com/office/drawing/2014/main" id="{2B00559D-F63A-1B3E-1139-9C1777C24E64}"/>
                </a:ext>
              </a:extLst>
            </p:cNvPr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6709;p51">
              <a:extLst>
                <a:ext uri="{FF2B5EF4-FFF2-40B4-BE49-F238E27FC236}">
                  <a16:creationId xmlns:a16="http://schemas.microsoft.com/office/drawing/2014/main" id="{B4677370-0414-393B-BB08-1E48B3BE402D}"/>
                </a:ext>
              </a:extLst>
            </p:cNvPr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6710;p51">
              <a:extLst>
                <a:ext uri="{FF2B5EF4-FFF2-40B4-BE49-F238E27FC236}">
                  <a16:creationId xmlns:a16="http://schemas.microsoft.com/office/drawing/2014/main" id="{E08DF55E-AB00-484B-C3A3-E52E76C1EF5E}"/>
                </a:ext>
              </a:extLst>
            </p:cNvPr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6711;p51">
              <a:extLst>
                <a:ext uri="{FF2B5EF4-FFF2-40B4-BE49-F238E27FC236}">
                  <a16:creationId xmlns:a16="http://schemas.microsoft.com/office/drawing/2014/main" id="{A0F7D711-704C-4499-3579-6D83741115C6}"/>
                </a:ext>
              </a:extLst>
            </p:cNvPr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6712;p51">
              <a:extLst>
                <a:ext uri="{FF2B5EF4-FFF2-40B4-BE49-F238E27FC236}">
                  <a16:creationId xmlns:a16="http://schemas.microsoft.com/office/drawing/2014/main" id="{0211E9EA-5A11-4959-35D8-3DA41A99834F}"/>
                </a:ext>
              </a:extLst>
            </p:cNvPr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6713;p51">
              <a:extLst>
                <a:ext uri="{FF2B5EF4-FFF2-40B4-BE49-F238E27FC236}">
                  <a16:creationId xmlns:a16="http://schemas.microsoft.com/office/drawing/2014/main" id="{CD2BEC1D-1772-A78D-0E79-F81C5E740E5E}"/>
                </a:ext>
              </a:extLst>
            </p:cNvPr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6714;p51">
              <a:extLst>
                <a:ext uri="{FF2B5EF4-FFF2-40B4-BE49-F238E27FC236}">
                  <a16:creationId xmlns:a16="http://schemas.microsoft.com/office/drawing/2014/main" id="{82287753-34A6-560C-67EF-8C412AE12703}"/>
                </a:ext>
              </a:extLst>
            </p:cNvPr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6715;p51">
              <a:extLst>
                <a:ext uri="{FF2B5EF4-FFF2-40B4-BE49-F238E27FC236}">
                  <a16:creationId xmlns:a16="http://schemas.microsoft.com/office/drawing/2014/main" id="{6562EA11-E5AF-53CE-8C78-6A88DA604963}"/>
                </a:ext>
              </a:extLst>
            </p:cNvPr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6716;p51">
              <a:extLst>
                <a:ext uri="{FF2B5EF4-FFF2-40B4-BE49-F238E27FC236}">
                  <a16:creationId xmlns:a16="http://schemas.microsoft.com/office/drawing/2014/main" id="{7FC019A4-EE90-139F-B752-B914158E70E4}"/>
                </a:ext>
              </a:extLst>
            </p:cNvPr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6717;p51">
              <a:extLst>
                <a:ext uri="{FF2B5EF4-FFF2-40B4-BE49-F238E27FC236}">
                  <a16:creationId xmlns:a16="http://schemas.microsoft.com/office/drawing/2014/main" id="{5DC5DE6B-840E-A28A-445E-799115328BD3}"/>
                </a:ext>
              </a:extLst>
            </p:cNvPr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6718;p51">
              <a:extLst>
                <a:ext uri="{FF2B5EF4-FFF2-40B4-BE49-F238E27FC236}">
                  <a16:creationId xmlns:a16="http://schemas.microsoft.com/office/drawing/2014/main" id="{E87DD7DC-4CAE-D410-69E4-A9D175CABB68}"/>
                </a:ext>
              </a:extLst>
            </p:cNvPr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6719;p51">
              <a:extLst>
                <a:ext uri="{FF2B5EF4-FFF2-40B4-BE49-F238E27FC236}">
                  <a16:creationId xmlns:a16="http://schemas.microsoft.com/office/drawing/2014/main" id="{90287464-A4A4-F312-8AA5-7277AE584781}"/>
                </a:ext>
              </a:extLst>
            </p:cNvPr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6720;p51">
              <a:extLst>
                <a:ext uri="{FF2B5EF4-FFF2-40B4-BE49-F238E27FC236}">
                  <a16:creationId xmlns:a16="http://schemas.microsoft.com/office/drawing/2014/main" id="{08856C08-4CEA-0DF4-010D-13D14B1653C5}"/>
                </a:ext>
              </a:extLst>
            </p:cNvPr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6721;p51">
              <a:extLst>
                <a:ext uri="{FF2B5EF4-FFF2-40B4-BE49-F238E27FC236}">
                  <a16:creationId xmlns:a16="http://schemas.microsoft.com/office/drawing/2014/main" id="{0CA2B73E-72C2-CF53-5DFE-9B0218FA32BB}"/>
                </a:ext>
              </a:extLst>
            </p:cNvPr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6722;p51">
              <a:extLst>
                <a:ext uri="{FF2B5EF4-FFF2-40B4-BE49-F238E27FC236}">
                  <a16:creationId xmlns:a16="http://schemas.microsoft.com/office/drawing/2014/main" id="{6A4B51BD-B6C2-7CF8-7D1F-BC513847C8E6}"/>
                </a:ext>
              </a:extLst>
            </p:cNvPr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6723;p51">
              <a:extLst>
                <a:ext uri="{FF2B5EF4-FFF2-40B4-BE49-F238E27FC236}">
                  <a16:creationId xmlns:a16="http://schemas.microsoft.com/office/drawing/2014/main" id="{F8C376FA-374A-DE5D-F542-B785F2F4DF60}"/>
                </a:ext>
              </a:extLst>
            </p:cNvPr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6724;p51">
              <a:extLst>
                <a:ext uri="{FF2B5EF4-FFF2-40B4-BE49-F238E27FC236}">
                  <a16:creationId xmlns:a16="http://schemas.microsoft.com/office/drawing/2014/main" id="{34D8BFE0-D39D-FAA6-F85E-B8AEB204F5AC}"/>
                </a:ext>
              </a:extLst>
            </p:cNvPr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6725;p51">
              <a:extLst>
                <a:ext uri="{FF2B5EF4-FFF2-40B4-BE49-F238E27FC236}">
                  <a16:creationId xmlns:a16="http://schemas.microsoft.com/office/drawing/2014/main" id="{18B7AD74-6CAE-F4A3-972A-01824D4CA75F}"/>
                </a:ext>
              </a:extLst>
            </p:cNvPr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6726;p51">
              <a:extLst>
                <a:ext uri="{FF2B5EF4-FFF2-40B4-BE49-F238E27FC236}">
                  <a16:creationId xmlns:a16="http://schemas.microsoft.com/office/drawing/2014/main" id="{F4CDFAEA-182A-43B1-3095-94898521680E}"/>
                </a:ext>
              </a:extLst>
            </p:cNvPr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6727;p51">
              <a:extLst>
                <a:ext uri="{FF2B5EF4-FFF2-40B4-BE49-F238E27FC236}">
                  <a16:creationId xmlns:a16="http://schemas.microsoft.com/office/drawing/2014/main" id="{A30E5649-EA10-4300-666B-5C3E24E310C1}"/>
                </a:ext>
              </a:extLst>
            </p:cNvPr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6728;p51">
              <a:extLst>
                <a:ext uri="{FF2B5EF4-FFF2-40B4-BE49-F238E27FC236}">
                  <a16:creationId xmlns:a16="http://schemas.microsoft.com/office/drawing/2014/main" id="{3519A912-C3F0-A165-748A-E10521788B90}"/>
                </a:ext>
              </a:extLst>
            </p:cNvPr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6729;p51">
              <a:extLst>
                <a:ext uri="{FF2B5EF4-FFF2-40B4-BE49-F238E27FC236}">
                  <a16:creationId xmlns:a16="http://schemas.microsoft.com/office/drawing/2014/main" id="{800343E1-9DCE-3A81-0F13-45EC02A97BD1}"/>
                </a:ext>
              </a:extLst>
            </p:cNvPr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6730;p51">
              <a:extLst>
                <a:ext uri="{FF2B5EF4-FFF2-40B4-BE49-F238E27FC236}">
                  <a16:creationId xmlns:a16="http://schemas.microsoft.com/office/drawing/2014/main" id="{2945B297-DE68-D664-A8CB-E379C493266B}"/>
                </a:ext>
              </a:extLst>
            </p:cNvPr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6731;p51">
              <a:extLst>
                <a:ext uri="{FF2B5EF4-FFF2-40B4-BE49-F238E27FC236}">
                  <a16:creationId xmlns:a16="http://schemas.microsoft.com/office/drawing/2014/main" id="{6403C61D-C596-0DC1-68AA-350333BC1604}"/>
                </a:ext>
              </a:extLst>
            </p:cNvPr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6732;p51">
              <a:extLst>
                <a:ext uri="{FF2B5EF4-FFF2-40B4-BE49-F238E27FC236}">
                  <a16:creationId xmlns:a16="http://schemas.microsoft.com/office/drawing/2014/main" id="{42A5D3BE-C4A3-8038-0749-1FCD76D6DA31}"/>
                </a:ext>
              </a:extLst>
            </p:cNvPr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6733;p51">
              <a:extLst>
                <a:ext uri="{FF2B5EF4-FFF2-40B4-BE49-F238E27FC236}">
                  <a16:creationId xmlns:a16="http://schemas.microsoft.com/office/drawing/2014/main" id="{C0C61DC0-94C0-50FB-A57D-6CDC8AB66F9E}"/>
                </a:ext>
              </a:extLst>
            </p:cNvPr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6734;p51">
              <a:extLst>
                <a:ext uri="{FF2B5EF4-FFF2-40B4-BE49-F238E27FC236}">
                  <a16:creationId xmlns:a16="http://schemas.microsoft.com/office/drawing/2014/main" id="{D9E4EF6D-5AAB-6A7B-2139-85EA55B37C26}"/>
                </a:ext>
              </a:extLst>
            </p:cNvPr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6735;p51">
              <a:extLst>
                <a:ext uri="{FF2B5EF4-FFF2-40B4-BE49-F238E27FC236}">
                  <a16:creationId xmlns:a16="http://schemas.microsoft.com/office/drawing/2014/main" id="{ADC30930-2D31-2D32-5C23-B2321D3B0386}"/>
                </a:ext>
              </a:extLst>
            </p:cNvPr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6736;p51">
              <a:extLst>
                <a:ext uri="{FF2B5EF4-FFF2-40B4-BE49-F238E27FC236}">
                  <a16:creationId xmlns:a16="http://schemas.microsoft.com/office/drawing/2014/main" id="{766E168E-CF53-6F2F-CF35-DA2BA80447D3}"/>
                </a:ext>
              </a:extLst>
            </p:cNvPr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6737;p51">
              <a:extLst>
                <a:ext uri="{FF2B5EF4-FFF2-40B4-BE49-F238E27FC236}">
                  <a16:creationId xmlns:a16="http://schemas.microsoft.com/office/drawing/2014/main" id="{860E516C-D252-E34D-0F1F-560BA3A9DF75}"/>
                </a:ext>
              </a:extLst>
            </p:cNvPr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6738;p51">
              <a:extLst>
                <a:ext uri="{FF2B5EF4-FFF2-40B4-BE49-F238E27FC236}">
                  <a16:creationId xmlns:a16="http://schemas.microsoft.com/office/drawing/2014/main" id="{D071E16A-704A-04CB-207A-C7FDFF55C1DD}"/>
                </a:ext>
              </a:extLst>
            </p:cNvPr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6739;p51">
              <a:extLst>
                <a:ext uri="{FF2B5EF4-FFF2-40B4-BE49-F238E27FC236}">
                  <a16:creationId xmlns:a16="http://schemas.microsoft.com/office/drawing/2014/main" id="{019E03B4-E66B-DA9A-5E08-595FE219EF58}"/>
                </a:ext>
              </a:extLst>
            </p:cNvPr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6740;p51">
              <a:extLst>
                <a:ext uri="{FF2B5EF4-FFF2-40B4-BE49-F238E27FC236}">
                  <a16:creationId xmlns:a16="http://schemas.microsoft.com/office/drawing/2014/main" id="{63576B2E-4E8C-F498-3BB7-52DCB850C437}"/>
                </a:ext>
              </a:extLst>
            </p:cNvPr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6741;p51">
              <a:extLst>
                <a:ext uri="{FF2B5EF4-FFF2-40B4-BE49-F238E27FC236}">
                  <a16:creationId xmlns:a16="http://schemas.microsoft.com/office/drawing/2014/main" id="{C6AAD6F1-B684-09D0-1C89-9DD6D2E63184}"/>
                </a:ext>
              </a:extLst>
            </p:cNvPr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6742;p51">
              <a:extLst>
                <a:ext uri="{FF2B5EF4-FFF2-40B4-BE49-F238E27FC236}">
                  <a16:creationId xmlns:a16="http://schemas.microsoft.com/office/drawing/2014/main" id="{1979093A-9CA1-11AA-468B-C2E11BB0C5F6}"/>
                </a:ext>
              </a:extLst>
            </p:cNvPr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6743;p51">
              <a:extLst>
                <a:ext uri="{FF2B5EF4-FFF2-40B4-BE49-F238E27FC236}">
                  <a16:creationId xmlns:a16="http://schemas.microsoft.com/office/drawing/2014/main" id="{0528F3EA-6830-637C-BA35-18BED5EA13D8}"/>
                </a:ext>
              </a:extLst>
            </p:cNvPr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6744;p51">
              <a:extLst>
                <a:ext uri="{FF2B5EF4-FFF2-40B4-BE49-F238E27FC236}">
                  <a16:creationId xmlns:a16="http://schemas.microsoft.com/office/drawing/2014/main" id="{9BCB2E62-AA21-8924-D93B-8D651EA98874}"/>
                </a:ext>
              </a:extLst>
            </p:cNvPr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6745;p51">
              <a:extLst>
                <a:ext uri="{FF2B5EF4-FFF2-40B4-BE49-F238E27FC236}">
                  <a16:creationId xmlns:a16="http://schemas.microsoft.com/office/drawing/2014/main" id="{838B7309-B775-FDA4-BC77-8231061B6548}"/>
                </a:ext>
              </a:extLst>
            </p:cNvPr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6746;p51">
              <a:extLst>
                <a:ext uri="{FF2B5EF4-FFF2-40B4-BE49-F238E27FC236}">
                  <a16:creationId xmlns:a16="http://schemas.microsoft.com/office/drawing/2014/main" id="{B2408857-5BCA-3E6C-6419-ECC5E6AFC718}"/>
                </a:ext>
              </a:extLst>
            </p:cNvPr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6747;p51">
              <a:extLst>
                <a:ext uri="{FF2B5EF4-FFF2-40B4-BE49-F238E27FC236}">
                  <a16:creationId xmlns:a16="http://schemas.microsoft.com/office/drawing/2014/main" id="{935E2DC1-F458-8774-ACE8-ECBA0ABA57DB}"/>
                </a:ext>
              </a:extLst>
            </p:cNvPr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6748;p51">
              <a:extLst>
                <a:ext uri="{FF2B5EF4-FFF2-40B4-BE49-F238E27FC236}">
                  <a16:creationId xmlns:a16="http://schemas.microsoft.com/office/drawing/2014/main" id="{A6193D19-69CA-D6CE-7F85-9A80B2C9845F}"/>
                </a:ext>
              </a:extLst>
            </p:cNvPr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6749;p51">
              <a:extLst>
                <a:ext uri="{FF2B5EF4-FFF2-40B4-BE49-F238E27FC236}">
                  <a16:creationId xmlns:a16="http://schemas.microsoft.com/office/drawing/2014/main" id="{3D26946A-DD18-29BC-C87F-73507094C2A3}"/>
                </a:ext>
              </a:extLst>
            </p:cNvPr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6750;p51">
              <a:extLst>
                <a:ext uri="{FF2B5EF4-FFF2-40B4-BE49-F238E27FC236}">
                  <a16:creationId xmlns:a16="http://schemas.microsoft.com/office/drawing/2014/main" id="{85FF5FD3-4712-5DA9-D5D7-6D2561919272}"/>
                </a:ext>
              </a:extLst>
            </p:cNvPr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6751;p51">
              <a:extLst>
                <a:ext uri="{FF2B5EF4-FFF2-40B4-BE49-F238E27FC236}">
                  <a16:creationId xmlns:a16="http://schemas.microsoft.com/office/drawing/2014/main" id="{1479D6A9-6EC1-F5C0-1B4B-50E9C1A41D47}"/>
                </a:ext>
              </a:extLst>
            </p:cNvPr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6752;p51">
              <a:extLst>
                <a:ext uri="{FF2B5EF4-FFF2-40B4-BE49-F238E27FC236}">
                  <a16:creationId xmlns:a16="http://schemas.microsoft.com/office/drawing/2014/main" id="{1BEB6097-643B-AB6E-1283-60C870A370FA}"/>
                </a:ext>
              </a:extLst>
            </p:cNvPr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6753;p51">
              <a:extLst>
                <a:ext uri="{FF2B5EF4-FFF2-40B4-BE49-F238E27FC236}">
                  <a16:creationId xmlns:a16="http://schemas.microsoft.com/office/drawing/2014/main" id="{33577CE2-38E5-AA21-15E9-A673D7D856CE}"/>
                </a:ext>
              </a:extLst>
            </p:cNvPr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6754;p51">
              <a:extLst>
                <a:ext uri="{FF2B5EF4-FFF2-40B4-BE49-F238E27FC236}">
                  <a16:creationId xmlns:a16="http://schemas.microsoft.com/office/drawing/2014/main" id="{E27D15DE-1907-B444-C1BD-A2BA60F30E68}"/>
                </a:ext>
              </a:extLst>
            </p:cNvPr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6755;p51">
              <a:extLst>
                <a:ext uri="{FF2B5EF4-FFF2-40B4-BE49-F238E27FC236}">
                  <a16:creationId xmlns:a16="http://schemas.microsoft.com/office/drawing/2014/main" id="{3CCBE36E-A273-FA89-52AC-4E3A0324B29F}"/>
                </a:ext>
              </a:extLst>
            </p:cNvPr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6756;p51">
              <a:extLst>
                <a:ext uri="{FF2B5EF4-FFF2-40B4-BE49-F238E27FC236}">
                  <a16:creationId xmlns:a16="http://schemas.microsoft.com/office/drawing/2014/main" id="{569979AE-3585-1B5E-2740-2090194D2DD0}"/>
                </a:ext>
              </a:extLst>
            </p:cNvPr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6757;p51">
              <a:extLst>
                <a:ext uri="{FF2B5EF4-FFF2-40B4-BE49-F238E27FC236}">
                  <a16:creationId xmlns:a16="http://schemas.microsoft.com/office/drawing/2014/main" id="{60B22AB4-8604-3042-25E2-EEE6AB75EA52}"/>
                </a:ext>
              </a:extLst>
            </p:cNvPr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6758;p51">
              <a:extLst>
                <a:ext uri="{FF2B5EF4-FFF2-40B4-BE49-F238E27FC236}">
                  <a16:creationId xmlns:a16="http://schemas.microsoft.com/office/drawing/2014/main" id="{1F7DC64E-4DF7-4654-F629-AB31B2E4533C}"/>
                </a:ext>
              </a:extLst>
            </p:cNvPr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6759;p51">
              <a:extLst>
                <a:ext uri="{FF2B5EF4-FFF2-40B4-BE49-F238E27FC236}">
                  <a16:creationId xmlns:a16="http://schemas.microsoft.com/office/drawing/2014/main" id="{9C7131AF-3A34-1C0C-0C37-B338CC969924}"/>
                </a:ext>
              </a:extLst>
            </p:cNvPr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6760;p51">
              <a:extLst>
                <a:ext uri="{FF2B5EF4-FFF2-40B4-BE49-F238E27FC236}">
                  <a16:creationId xmlns:a16="http://schemas.microsoft.com/office/drawing/2014/main" id="{A6CC7545-F30F-D8C6-BC1C-DBE6E3E03169}"/>
                </a:ext>
              </a:extLst>
            </p:cNvPr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6761;p51">
              <a:extLst>
                <a:ext uri="{FF2B5EF4-FFF2-40B4-BE49-F238E27FC236}">
                  <a16:creationId xmlns:a16="http://schemas.microsoft.com/office/drawing/2014/main" id="{FDD2147A-8010-70DD-E87D-49780C165BC7}"/>
                </a:ext>
              </a:extLst>
            </p:cNvPr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6762;p51">
              <a:extLst>
                <a:ext uri="{FF2B5EF4-FFF2-40B4-BE49-F238E27FC236}">
                  <a16:creationId xmlns:a16="http://schemas.microsoft.com/office/drawing/2014/main" id="{01570803-B7FE-6021-7191-766D18385F30}"/>
                </a:ext>
              </a:extLst>
            </p:cNvPr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6763;p51">
              <a:extLst>
                <a:ext uri="{FF2B5EF4-FFF2-40B4-BE49-F238E27FC236}">
                  <a16:creationId xmlns:a16="http://schemas.microsoft.com/office/drawing/2014/main" id="{964A089C-41A3-F282-7324-35F537084C70}"/>
                </a:ext>
              </a:extLst>
            </p:cNvPr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6764;p51">
              <a:extLst>
                <a:ext uri="{FF2B5EF4-FFF2-40B4-BE49-F238E27FC236}">
                  <a16:creationId xmlns:a16="http://schemas.microsoft.com/office/drawing/2014/main" id="{13DF0C1E-D74F-C19D-DC94-AD8D9C8D2403}"/>
                </a:ext>
              </a:extLst>
            </p:cNvPr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6765;p51">
              <a:extLst>
                <a:ext uri="{FF2B5EF4-FFF2-40B4-BE49-F238E27FC236}">
                  <a16:creationId xmlns:a16="http://schemas.microsoft.com/office/drawing/2014/main" id="{008C0BD7-51B9-55DC-3A87-3E51042CFF16}"/>
                </a:ext>
              </a:extLst>
            </p:cNvPr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6766;p51">
              <a:extLst>
                <a:ext uri="{FF2B5EF4-FFF2-40B4-BE49-F238E27FC236}">
                  <a16:creationId xmlns:a16="http://schemas.microsoft.com/office/drawing/2014/main" id="{5E3176B9-EC28-EF47-E599-5722FFC253A2}"/>
                </a:ext>
              </a:extLst>
            </p:cNvPr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6767;p51">
              <a:extLst>
                <a:ext uri="{FF2B5EF4-FFF2-40B4-BE49-F238E27FC236}">
                  <a16:creationId xmlns:a16="http://schemas.microsoft.com/office/drawing/2014/main" id="{88D748A6-0B91-DB21-A07F-0096ABE862F7}"/>
                </a:ext>
              </a:extLst>
            </p:cNvPr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6768;p51">
              <a:extLst>
                <a:ext uri="{FF2B5EF4-FFF2-40B4-BE49-F238E27FC236}">
                  <a16:creationId xmlns:a16="http://schemas.microsoft.com/office/drawing/2014/main" id="{39D5BB8C-9935-7D63-BBA2-8C3187CCFCCA}"/>
                </a:ext>
              </a:extLst>
            </p:cNvPr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6769;p51">
              <a:extLst>
                <a:ext uri="{FF2B5EF4-FFF2-40B4-BE49-F238E27FC236}">
                  <a16:creationId xmlns:a16="http://schemas.microsoft.com/office/drawing/2014/main" id="{92D23DCE-18A2-A37E-DA36-6B3EB24689AB}"/>
                </a:ext>
              </a:extLst>
            </p:cNvPr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6770;p51">
              <a:extLst>
                <a:ext uri="{FF2B5EF4-FFF2-40B4-BE49-F238E27FC236}">
                  <a16:creationId xmlns:a16="http://schemas.microsoft.com/office/drawing/2014/main" id="{EBC58758-4C80-8A7D-7E3D-50D28BC86B29}"/>
                </a:ext>
              </a:extLst>
            </p:cNvPr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6771;p51">
              <a:extLst>
                <a:ext uri="{FF2B5EF4-FFF2-40B4-BE49-F238E27FC236}">
                  <a16:creationId xmlns:a16="http://schemas.microsoft.com/office/drawing/2014/main" id="{BE76634D-D29C-A812-E24F-3F4537366407}"/>
                </a:ext>
              </a:extLst>
            </p:cNvPr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6772;p51">
              <a:extLst>
                <a:ext uri="{FF2B5EF4-FFF2-40B4-BE49-F238E27FC236}">
                  <a16:creationId xmlns:a16="http://schemas.microsoft.com/office/drawing/2014/main" id="{18E337B8-C345-5A94-9B89-597EEDFC38D8}"/>
                </a:ext>
              </a:extLst>
            </p:cNvPr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773;p51">
              <a:extLst>
                <a:ext uri="{FF2B5EF4-FFF2-40B4-BE49-F238E27FC236}">
                  <a16:creationId xmlns:a16="http://schemas.microsoft.com/office/drawing/2014/main" id="{C7883660-6E26-79AE-EEB1-E7364FA34038}"/>
                </a:ext>
              </a:extLst>
            </p:cNvPr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774;p51">
              <a:extLst>
                <a:ext uri="{FF2B5EF4-FFF2-40B4-BE49-F238E27FC236}">
                  <a16:creationId xmlns:a16="http://schemas.microsoft.com/office/drawing/2014/main" id="{10DDD86F-1252-CE4A-D008-80A3632EA8C4}"/>
                </a:ext>
              </a:extLst>
            </p:cNvPr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775;p51">
              <a:extLst>
                <a:ext uri="{FF2B5EF4-FFF2-40B4-BE49-F238E27FC236}">
                  <a16:creationId xmlns:a16="http://schemas.microsoft.com/office/drawing/2014/main" id="{BE653C5E-D6BE-9D2C-913C-CFDBDE64C7D8}"/>
                </a:ext>
              </a:extLst>
            </p:cNvPr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776;p51">
              <a:extLst>
                <a:ext uri="{FF2B5EF4-FFF2-40B4-BE49-F238E27FC236}">
                  <a16:creationId xmlns:a16="http://schemas.microsoft.com/office/drawing/2014/main" id="{A1A7FA3F-AEAE-F48C-C548-14407F431402}"/>
                </a:ext>
              </a:extLst>
            </p:cNvPr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777;p51">
              <a:extLst>
                <a:ext uri="{FF2B5EF4-FFF2-40B4-BE49-F238E27FC236}">
                  <a16:creationId xmlns:a16="http://schemas.microsoft.com/office/drawing/2014/main" id="{2CC1AEC0-BF97-8631-C4D7-AA8D5505C546}"/>
                </a:ext>
              </a:extLst>
            </p:cNvPr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778;p51">
              <a:extLst>
                <a:ext uri="{FF2B5EF4-FFF2-40B4-BE49-F238E27FC236}">
                  <a16:creationId xmlns:a16="http://schemas.microsoft.com/office/drawing/2014/main" id="{1917481B-8205-462D-4315-65F5D79AA206}"/>
                </a:ext>
              </a:extLst>
            </p:cNvPr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779;p51">
              <a:extLst>
                <a:ext uri="{FF2B5EF4-FFF2-40B4-BE49-F238E27FC236}">
                  <a16:creationId xmlns:a16="http://schemas.microsoft.com/office/drawing/2014/main" id="{4D4D5CCD-8031-8DC7-B7DE-93C546F212D9}"/>
                </a:ext>
              </a:extLst>
            </p:cNvPr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780;p51">
              <a:extLst>
                <a:ext uri="{FF2B5EF4-FFF2-40B4-BE49-F238E27FC236}">
                  <a16:creationId xmlns:a16="http://schemas.microsoft.com/office/drawing/2014/main" id="{EA898D51-E927-42CB-E3F2-6150DF76838D}"/>
                </a:ext>
              </a:extLst>
            </p:cNvPr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781;p51">
              <a:extLst>
                <a:ext uri="{FF2B5EF4-FFF2-40B4-BE49-F238E27FC236}">
                  <a16:creationId xmlns:a16="http://schemas.microsoft.com/office/drawing/2014/main" id="{5E475D48-4C73-4595-7C10-68A51315414A}"/>
                </a:ext>
              </a:extLst>
            </p:cNvPr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782;p51">
              <a:extLst>
                <a:ext uri="{FF2B5EF4-FFF2-40B4-BE49-F238E27FC236}">
                  <a16:creationId xmlns:a16="http://schemas.microsoft.com/office/drawing/2014/main" id="{17758448-7CCD-1128-F1F7-0DEA356B79B5}"/>
                </a:ext>
              </a:extLst>
            </p:cNvPr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783;p51">
              <a:extLst>
                <a:ext uri="{FF2B5EF4-FFF2-40B4-BE49-F238E27FC236}">
                  <a16:creationId xmlns:a16="http://schemas.microsoft.com/office/drawing/2014/main" id="{A436C928-B049-B4DB-EEFF-81C7BCADE036}"/>
                </a:ext>
              </a:extLst>
            </p:cNvPr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784;p51">
              <a:extLst>
                <a:ext uri="{FF2B5EF4-FFF2-40B4-BE49-F238E27FC236}">
                  <a16:creationId xmlns:a16="http://schemas.microsoft.com/office/drawing/2014/main" id="{7ED1BC7D-990F-A289-1A49-B6BB2BC50FFC}"/>
                </a:ext>
              </a:extLst>
            </p:cNvPr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785;p51">
              <a:extLst>
                <a:ext uri="{FF2B5EF4-FFF2-40B4-BE49-F238E27FC236}">
                  <a16:creationId xmlns:a16="http://schemas.microsoft.com/office/drawing/2014/main" id="{F6719623-3116-54A3-5EAF-1CCDB589FDA6}"/>
                </a:ext>
              </a:extLst>
            </p:cNvPr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786;p51">
              <a:extLst>
                <a:ext uri="{FF2B5EF4-FFF2-40B4-BE49-F238E27FC236}">
                  <a16:creationId xmlns:a16="http://schemas.microsoft.com/office/drawing/2014/main" id="{ED146C6F-20D1-90EC-067A-739258810F8A}"/>
                </a:ext>
              </a:extLst>
            </p:cNvPr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787;p51">
              <a:extLst>
                <a:ext uri="{FF2B5EF4-FFF2-40B4-BE49-F238E27FC236}">
                  <a16:creationId xmlns:a16="http://schemas.microsoft.com/office/drawing/2014/main" id="{60531EF2-2472-15AE-04B0-FB173234916B}"/>
                </a:ext>
              </a:extLst>
            </p:cNvPr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788;p51">
              <a:extLst>
                <a:ext uri="{FF2B5EF4-FFF2-40B4-BE49-F238E27FC236}">
                  <a16:creationId xmlns:a16="http://schemas.microsoft.com/office/drawing/2014/main" id="{D83C0629-0DD8-175B-1079-2FA8D70EFF73}"/>
                </a:ext>
              </a:extLst>
            </p:cNvPr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6789;p51">
              <a:extLst>
                <a:ext uri="{FF2B5EF4-FFF2-40B4-BE49-F238E27FC236}">
                  <a16:creationId xmlns:a16="http://schemas.microsoft.com/office/drawing/2014/main" id="{C68B533A-E617-6216-718B-F4A5D114ED55}"/>
                </a:ext>
              </a:extLst>
            </p:cNvPr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6790;p51">
              <a:extLst>
                <a:ext uri="{FF2B5EF4-FFF2-40B4-BE49-F238E27FC236}">
                  <a16:creationId xmlns:a16="http://schemas.microsoft.com/office/drawing/2014/main" id="{625DCF57-000F-9B9B-586A-599C13D5CDA8}"/>
                </a:ext>
              </a:extLst>
            </p:cNvPr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6791;p51">
              <a:extLst>
                <a:ext uri="{FF2B5EF4-FFF2-40B4-BE49-F238E27FC236}">
                  <a16:creationId xmlns:a16="http://schemas.microsoft.com/office/drawing/2014/main" id="{BB23A4B3-651A-E60C-25BE-D03A624D7126}"/>
                </a:ext>
              </a:extLst>
            </p:cNvPr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6792;p51">
              <a:extLst>
                <a:ext uri="{FF2B5EF4-FFF2-40B4-BE49-F238E27FC236}">
                  <a16:creationId xmlns:a16="http://schemas.microsoft.com/office/drawing/2014/main" id="{035D67BB-3604-89B7-B812-AE2CDFC41003}"/>
                </a:ext>
              </a:extLst>
            </p:cNvPr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6793;p51">
              <a:extLst>
                <a:ext uri="{FF2B5EF4-FFF2-40B4-BE49-F238E27FC236}">
                  <a16:creationId xmlns:a16="http://schemas.microsoft.com/office/drawing/2014/main" id="{748E87E9-240D-A488-3CC5-A4A0FA20C23A}"/>
                </a:ext>
              </a:extLst>
            </p:cNvPr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6794;p51">
              <a:extLst>
                <a:ext uri="{FF2B5EF4-FFF2-40B4-BE49-F238E27FC236}">
                  <a16:creationId xmlns:a16="http://schemas.microsoft.com/office/drawing/2014/main" id="{0CFD3078-C4ED-9272-1841-A70D2A69F36F}"/>
                </a:ext>
              </a:extLst>
            </p:cNvPr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6795;p51">
              <a:extLst>
                <a:ext uri="{FF2B5EF4-FFF2-40B4-BE49-F238E27FC236}">
                  <a16:creationId xmlns:a16="http://schemas.microsoft.com/office/drawing/2014/main" id="{EDD91D9B-5B7A-CE0D-E18A-D670B3B70162}"/>
                </a:ext>
              </a:extLst>
            </p:cNvPr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6796;p51">
              <a:extLst>
                <a:ext uri="{FF2B5EF4-FFF2-40B4-BE49-F238E27FC236}">
                  <a16:creationId xmlns:a16="http://schemas.microsoft.com/office/drawing/2014/main" id="{6D0B0ACD-F48D-0155-9476-76D0481A172A}"/>
                </a:ext>
              </a:extLst>
            </p:cNvPr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6797;p51">
              <a:extLst>
                <a:ext uri="{FF2B5EF4-FFF2-40B4-BE49-F238E27FC236}">
                  <a16:creationId xmlns:a16="http://schemas.microsoft.com/office/drawing/2014/main" id="{9B96F5B1-6DC8-185A-E1F6-57A6C455A53D}"/>
                </a:ext>
              </a:extLst>
            </p:cNvPr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6798;p51">
              <a:extLst>
                <a:ext uri="{FF2B5EF4-FFF2-40B4-BE49-F238E27FC236}">
                  <a16:creationId xmlns:a16="http://schemas.microsoft.com/office/drawing/2014/main" id="{9BE78CBA-449F-494D-5EE4-8BFB836DA34A}"/>
                </a:ext>
              </a:extLst>
            </p:cNvPr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6799;p51">
              <a:extLst>
                <a:ext uri="{FF2B5EF4-FFF2-40B4-BE49-F238E27FC236}">
                  <a16:creationId xmlns:a16="http://schemas.microsoft.com/office/drawing/2014/main" id="{B6947A90-8246-7A89-15F8-59D79C01FAB1}"/>
                </a:ext>
              </a:extLst>
            </p:cNvPr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6800;p51">
              <a:extLst>
                <a:ext uri="{FF2B5EF4-FFF2-40B4-BE49-F238E27FC236}">
                  <a16:creationId xmlns:a16="http://schemas.microsoft.com/office/drawing/2014/main" id="{3908A8B1-C160-64A2-8BD8-47AADE7CE5F0}"/>
                </a:ext>
              </a:extLst>
            </p:cNvPr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6801;p51">
              <a:extLst>
                <a:ext uri="{FF2B5EF4-FFF2-40B4-BE49-F238E27FC236}">
                  <a16:creationId xmlns:a16="http://schemas.microsoft.com/office/drawing/2014/main" id="{15154A39-7B9E-2210-AA92-9F08B614E2C4}"/>
                </a:ext>
              </a:extLst>
            </p:cNvPr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6802;p51">
              <a:extLst>
                <a:ext uri="{FF2B5EF4-FFF2-40B4-BE49-F238E27FC236}">
                  <a16:creationId xmlns:a16="http://schemas.microsoft.com/office/drawing/2014/main" id="{81705447-365F-2562-41CE-9EF98A24031C}"/>
                </a:ext>
              </a:extLst>
            </p:cNvPr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6803;p51">
              <a:extLst>
                <a:ext uri="{FF2B5EF4-FFF2-40B4-BE49-F238E27FC236}">
                  <a16:creationId xmlns:a16="http://schemas.microsoft.com/office/drawing/2014/main" id="{D3CE8CD6-B202-B5C8-F011-AF7E74368877}"/>
                </a:ext>
              </a:extLst>
            </p:cNvPr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6804;p51">
              <a:extLst>
                <a:ext uri="{FF2B5EF4-FFF2-40B4-BE49-F238E27FC236}">
                  <a16:creationId xmlns:a16="http://schemas.microsoft.com/office/drawing/2014/main" id="{F3B601DF-7982-D233-FD27-F0407DA2A888}"/>
                </a:ext>
              </a:extLst>
            </p:cNvPr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6805;p51">
              <a:extLst>
                <a:ext uri="{FF2B5EF4-FFF2-40B4-BE49-F238E27FC236}">
                  <a16:creationId xmlns:a16="http://schemas.microsoft.com/office/drawing/2014/main" id="{83FB9EED-6048-64B2-2A03-66188892DBED}"/>
                </a:ext>
              </a:extLst>
            </p:cNvPr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6806;p51">
              <a:extLst>
                <a:ext uri="{FF2B5EF4-FFF2-40B4-BE49-F238E27FC236}">
                  <a16:creationId xmlns:a16="http://schemas.microsoft.com/office/drawing/2014/main" id="{87AC445A-C10B-F76E-01C2-03CCC52C33D6}"/>
                </a:ext>
              </a:extLst>
            </p:cNvPr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6807;p51">
              <a:extLst>
                <a:ext uri="{FF2B5EF4-FFF2-40B4-BE49-F238E27FC236}">
                  <a16:creationId xmlns:a16="http://schemas.microsoft.com/office/drawing/2014/main" id="{F1884704-6D0A-DFD2-7F95-97C481750E00}"/>
                </a:ext>
              </a:extLst>
            </p:cNvPr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6808;p51">
              <a:extLst>
                <a:ext uri="{FF2B5EF4-FFF2-40B4-BE49-F238E27FC236}">
                  <a16:creationId xmlns:a16="http://schemas.microsoft.com/office/drawing/2014/main" id="{E37E1004-CDFD-4AFE-1B3A-4B571207AD48}"/>
                </a:ext>
              </a:extLst>
            </p:cNvPr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6809;p51">
              <a:extLst>
                <a:ext uri="{FF2B5EF4-FFF2-40B4-BE49-F238E27FC236}">
                  <a16:creationId xmlns:a16="http://schemas.microsoft.com/office/drawing/2014/main" id="{3DE5F1AB-BB52-BFAE-DA76-3EC6DD79CDD5}"/>
                </a:ext>
              </a:extLst>
            </p:cNvPr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6810;p51">
              <a:extLst>
                <a:ext uri="{FF2B5EF4-FFF2-40B4-BE49-F238E27FC236}">
                  <a16:creationId xmlns:a16="http://schemas.microsoft.com/office/drawing/2014/main" id="{11D63183-3AD0-2829-2B70-EBCE8367C98D}"/>
                </a:ext>
              </a:extLst>
            </p:cNvPr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6811;p51">
              <a:extLst>
                <a:ext uri="{FF2B5EF4-FFF2-40B4-BE49-F238E27FC236}">
                  <a16:creationId xmlns:a16="http://schemas.microsoft.com/office/drawing/2014/main" id="{9D81C60F-D3A7-A5AE-8B75-38F41AB85E8D}"/>
                </a:ext>
              </a:extLst>
            </p:cNvPr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6812;p51">
              <a:extLst>
                <a:ext uri="{FF2B5EF4-FFF2-40B4-BE49-F238E27FC236}">
                  <a16:creationId xmlns:a16="http://schemas.microsoft.com/office/drawing/2014/main" id="{AF6DC6A4-669A-25CF-87F0-210070601908}"/>
                </a:ext>
              </a:extLst>
            </p:cNvPr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6813;p51">
              <a:extLst>
                <a:ext uri="{FF2B5EF4-FFF2-40B4-BE49-F238E27FC236}">
                  <a16:creationId xmlns:a16="http://schemas.microsoft.com/office/drawing/2014/main" id="{6A65A7F5-9089-E556-E156-D9EABF3C4607}"/>
                </a:ext>
              </a:extLst>
            </p:cNvPr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6814;p51">
              <a:extLst>
                <a:ext uri="{FF2B5EF4-FFF2-40B4-BE49-F238E27FC236}">
                  <a16:creationId xmlns:a16="http://schemas.microsoft.com/office/drawing/2014/main" id="{A1C9FADF-DD9F-1B5D-4CAF-BDE31D13B0E1}"/>
                </a:ext>
              </a:extLst>
            </p:cNvPr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6815;p51">
              <a:extLst>
                <a:ext uri="{FF2B5EF4-FFF2-40B4-BE49-F238E27FC236}">
                  <a16:creationId xmlns:a16="http://schemas.microsoft.com/office/drawing/2014/main" id="{C5F0AEFF-BB0A-7CA3-F7AD-E6598D87476F}"/>
                </a:ext>
              </a:extLst>
            </p:cNvPr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6816;p51">
              <a:extLst>
                <a:ext uri="{FF2B5EF4-FFF2-40B4-BE49-F238E27FC236}">
                  <a16:creationId xmlns:a16="http://schemas.microsoft.com/office/drawing/2014/main" id="{CE90B1A7-ABDC-167B-3F68-E6B1D26C2A2F}"/>
                </a:ext>
              </a:extLst>
            </p:cNvPr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6817;p51">
              <a:extLst>
                <a:ext uri="{FF2B5EF4-FFF2-40B4-BE49-F238E27FC236}">
                  <a16:creationId xmlns:a16="http://schemas.microsoft.com/office/drawing/2014/main" id="{D8A31046-D96A-A4A9-273D-6E579C8B04A3}"/>
                </a:ext>
              </a:extLst>
            </p:cNvPr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6818;p51">
              <a:extLst>
                <a:ext uri="{FF2B5EF4-FFF2-40B4-BE49-F238E27FC236}">
                  <a16:creationId xmlns:a16="http://schemas.microsoft.com/office/drawing/2014/main" id="{1BAD1FAE-ED6B-7CCC-79E6-3D825022901A}"/>
                </a:ext>
              </a:extLst>
            </p:cNvPr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6819;p51">
              <a:extLst>
                <a:ext uri="{FF2B5EF4-FFF2-40B4-BE49-F238E27FC236}">
                  <a16:creationId xmlns:a16="http://schemas.microsoft.com/office/drawing/2014/main" id="{9B26BD64-7917-E909-DF4B-118C82D4375C}"/>
                </a:ext>
              </a:extLst>
            </p:cNvPr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6820;p51">
              <a:extLst>
                <a:ext uri="{FF2B5EF4-FFF2-40B4-BE49-F238E27FC236}">
                  <a16:creationId xmlns:a16="http://schemas.microsoft.com/office/drawing/2014/main" id="{47FA8F9F-0D34-E087-88E1-FB2469BE9421}"/>
                </a:ext>
              </a:extLst>
            </p:cNvPr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6821;p51">
              <a:extLst>
                <a:ext uri="{FF2B5EF4-FFF2-40B4-BE49-F238E27FC236}">
                  <a16:creationId xmlns:a16="http://schemas.microsoft.com/office/drawing/2014/main" id="{196157D7-0B1D-A76F-D971-9ADE74800E16}"/>
                </a:ext>
              </a:extLst>
            </p:cNvPr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6822;p51">
              <a:extLst>
                <a:ext uri="{FF2B5EF4-FFF2-40B4-BE49-F238E27FC236}">
                  <a16:creationId xmlns:a16="http://schemas.microsoft.com/office/drawing/2014/main" id="{B8190974-54D9-188C-B908-1FF7C0DBD1C3}"/>
                </a:ext>
              </a:extLst>
            </p:cNvPr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6823;p51">
              <a:extLst>
                <a:ext uri="{FF2B5EF4-FFF2-40B4-BE49-F238E27FC236}">
                  <a16:creationId xmlns:a16="http://schemas.microsoft.com/office/drawing/2014/main" id="{9AC21FA5-5C7B-9F91-B69F-F9EB33F5F4FF}"/>
                </a:ext>
              </a:extLst>
            </p:cNvPr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6824;p51">
              <a:extLst>
                <a:ext uri="{FF2B5EF4-FFF2-40B4-BE49-F238E27FC236}">
                  <a16:creationId xmlns:a16="http://schemas.microsoft.com/office/drawing/2014/main" id="{8BDEFF39-0A38-7DC1-C4C0-674C2EE25B8E}"/>
                </a:ext>
              </a:extLst>
            </p:cNvPr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6825;p51">
              <a:extLst>
                <a:ext uri="{FF2B5EF4-FFF2-40B4-BE49-F238E27FC236}">
                  <a16:creationId xmlns:a16="http://schemas.microsoft.com/office/drawing/2014/main" id="{74C2F1B6-AA62-85D2-668E-371B0E2547B7}"/>
                </a:ext>
              </a:extLst>
            </p:cNvPr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6826;p51">
              <a:extLst>
                <a:ext uri="{FF2B5EF4-FFF2-40B4-BE49-F238E27FC236}">
                  <a16:creationId xmlns:a16="http://schemas.microsoft.com/office/drawing/2014/main" id="{A8018F6A-B410-370D-7D1B-DF7FC60D950E}"/>
                </a:ext>
              </a:extLst>
            </p:cNvPr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6827;p51">
              <a:extLst>
                <a:ext uri="{FF2B5EF4-FFF2-40B4-BE49-F238E27FC236}">
                  <a16:creationId xmlns:a16="http://schemas.microsoft.com/office/drawing/2014/main" id="{D81AC05B-38C5-D6E9-2A88-B04170E615A1}"/>
                </a:ext>
              </a:extLst>
            </p:cNvPr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6828;p51">
              <a:extLst>
                <a:ext uri="{FF2B5EF4-FFF2-40B4-BE49-F238E27FC236}">
                  <a16:creationId xmlns:a16="http://schemas.microsoft.com/office/drawing/2014/main" id="{0ADF1E10-F146-0CCE-DC5C-71D8A9F6D58C}"/>
                </a:ext>
              </a:extLst>
            </p:cNvPr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6829;p51">
              <a:extLst>
                <a:ext uri="{FF2B5EF4-FFF2-40B4-BE49-F238E27FC236}">
                  <a16:creationId xmlns:a16="http://schemas.microsoft.com/office/drawing/2014/main" id="{4422A075-E2D0-24ED-52D9-BC894E90DE9F}"/>
                </a:ext>
              </a:extLst>
            </p:cNvPr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6830;p51">
              <a:extLst>
                <a:ext uri="{FF2B5EF4-FFF2-40B4-BE49-F238E27FC236}">
                  <a16:creationId xmlns:a16="http://schemas.microsoft.com/office/drawing/2014/main" id="{8ACF4393-C889-2C0B-72F2-EC21F55828EB}"/>
                </a:ext>
              </a:extLst>
            </p:cNvPr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6831;p51">
              <a:extLst>
                <a:ext uri="{FF2B5EF4-FFF2-40B4-BE49-F238E27FC236}">
                  <a16:creationId xmlns:a16="http://schemas.microsoft.com/office/drawing/2014/main" id="{2A5BC0E2-FE78-0C16-70B5-56903DB86883}"/>
                </a:ext>
              </a:extLst>
            </p:cNvPr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6832;p51">
              <a:extLst>
                <a:ext uri="{FF2B5EF4-FFF2-40B4-BE49-F238E27FC236}">
                  <a16:creationId xmlns:a16="http://schemas.microsoft.com/office/drawing/2014/main" id="{31FFD3C8-A123-A891-06F5-63A80A4F3BBE}"/>
                </a:ext>
              </a:extLst>
            </p:cNvPr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6833;p51">
              <a:extLst>
                <a:ext uri="{FF2B5EF4-FFF2-40B4-BE49-F238E27FC236}">
                  <a16:creationId xmlns:a16="http://schemas.microsoft.com/office/drawing/2014/main" id="{C7F19D4E-3810-721E-396E-FDE0A42B3651}"/>
                </a:ext>
              </a:extLst>
            </p:cNvPr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6834;p51">
              <a:extLst>
                <a:ext uri="{FF2B5EF4-FFF2-40B4-BE49-F238E27FC236}">
                  <a16:creationId xmlns:a16="http://schemas.microsoft.com/office/drawing/2014/main" id="{57C9949E-B9EB-9D50-185A-7D263668C489}"/>
                </a:ext>
              </a:extLst>
            </p:cNvPr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6835;p51">
              <a:extLst>
                <a:ext uri="{FF2B5EF4-FFF2-40B4-BE49-F238E27FC236}">
                  <a16:creationId xmlns:a16="http://schemas.microsoft.com/office/drawing/2014/main" id="{596BF86D-C4E7-4E07-380E-4BCC8559A5AD}"/>
                </a:ext>
              </a:extLst>
            </p:cNvPr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6836;p51">
              <a:extLst>
                <a:ext uri="{FF2B5EF4-FFF2-40B4-BE49-F238E27FC236}">
                  <a16:creationId xmlns:a16="http://schemas.microsoft.com/office/drawing/2014/main" id="{CADAE448-46AC-017C-4CCD-C32E85E67432}"/>
                </a:ext>
              </a:extLst>
            </p:cNvPr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6837;p51">
              <a:extLst>
                <a:ext uri="{FF2B5EF4-FFF2-40B4-BE49-F238E27FC236}">
                  <a16:creationId xmlns:a16="http://schemas.microsoft.com/office/drawing/2014/main" id="{8575B636-89FD-5A20-10C2-0B8753689A05}"/>
                </a:ext>
              </a:extLst>
            </p:cNvPr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6838;p51">
              <a:extLst>
                <a:ext uri="{FF2B5EF4-FFF2-40B4-BE49-F238E27FC236}">
                  <a16:creationId xmlns:a16="http://schemas.microsoft.com/office/drawing/2014/main" id="{B3A71D76-D8B1-1A59-E694-02D0FA7A28E9}"/>
                </a:ext>
              </a:extLst>
            </p:cNvPr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6839;p51">
              <a:extLst>
                <a:ext uri="{FF2B5EF4-FFF2-40B4-BE49-F238E27FC236}">
                  <a16:creationId xmlns:a16="http://schemas.microsoft.com/office/drawing/2014/main" id="{997C83B0-BF56-FA0B-9997-67A5077690B0}"/>
                </a:ext>
              </a:extLst>
            </p:cNvPr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6840;p51">
              <a:extLst>
                <a:ext uri="{FF2B5EF4-FFF2-40B4-BE49-F238E27FC236}">
                  <a16:creationId xmlns:a16="http://schemas.microsoft.com/office/drawing/2014/main" id="{95AD24A2-2513-7D49-1BF8-FA55A0A55ADD}"/>
                </a:ext>
              </a:extLst>
            </p:cNvPr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6841;p51">
              <a:extLst>
                <a:ext uri="{FF2B5EF4-FFF2-40B4-BE49-F238E27FC236}">
                  <a16:creationId xmlns:a16="http://schemas.microsoft.com/office/drawing/2014/main" id="{D14AF973-5C1E-82A0-203C-1A51DE0F84E9}"/>
                </a:ext>
              </a:extLst>
            </p:cNvPr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6842;p51">
              <a:extLst>
                <a:ext uri="{FF2B5EF4-FFF2-40B4-BE49-F238E27FC236}">
                  <a16:creationId xmlns:a16="http://schemas.microsoft.com/office/drawing/2014/main" id="{1AB4761C-A816-0E3A-2248-4163EC8BE2E8}"/>
                </a:ext>
              </a:extLst>
            </p:cNvPr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6843;p51">
              <a:extLst>
                <a:ext uri="{FF2B5EF4-FFF2-40B4-BE49-F238E27FC236}">
                  <a16:creationId xmlns:a16="http://schemas.microsoft.com/office/drawing/2014/main" id="{252DC7D2-C153-0E6A-523D-0D8639CE09B8}"/>
                </a:ext>
              </a:extLst>
            </p:cNvPr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6844;p51">
              <a:extLst>
                <a:ext uri="{FF2B5EF4-FFF2-40B4-BE49-F238E27FC236}">
                  <a16:creationId xmlns:a16="http://schemas.microsoft.com/office/drawing/2014/main" id="{1A2C05E8-C3EF-FDCC-4AD2-F4A31AAEB2C7}"/>
                </a:ext>
              </a:extLst>
            </p:cNvPr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6845;p51">
              <a:extLst>
                <a:ext uri="{FF2B5EF4-FFF2-40B4-BE49-F238E27FC236}">
                  <a16:creationId xmlns:a16="http://schemas.microsoft.com/office/drawing/2014/main" id="{3C0100C1-6E7D-DEFC-F27E-06C33AD04635}"/>
                </a:ext>
              </a:extLst>
            </p:cNvPr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6846;p51">
              <a:extLst>
                <a:ext uri="{FF2B5EF4-FFF2-40B4-BE49-F238E27FC236}">
                  <a16:creationId xmlns:a16="http://schemas.microsoft.com/office/drawing/2014/main" id="{287C1031-24B1-8A87-A168-B8E96EAF5457}"/>
                </a:ext>
              </a:extLst>
            </p:cNvPr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6847;p51">
              <a:extLst>
                <a:ext uri="{FF2B5EF4-FFF2-40B4-BE49-F238E27FC236}">
                  <a16:creationId xmlns:a16="http://schemas.microsoft.com/office/drawing/2014/main" id="{398AD85B-F237-F58C-0FAF-B59735B05044}"/>
                </a:ext>
              </a:extLst>
            </p:cNvPr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6848;p51">
              <a:extLst>
                <a:ext uri="{FF2B5EF4-FFF2-40B4-BE49-F238E27FC236}">
                  <a16:creationId xmlns:a16="http://schemas.microsoft.com/office/drawing/2014/main" id="{A0D4CF44-9139-5D0D-2AC0-711B94D8A8AE}"/>
                </a:ext>
              </a:extLst>
            </p:cNvPr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6849;p51">
              <a:extLst>
                <a:ext uri="{FF2B5EF4-FFF2-40B4-BE49-F238E27FC236}">
                  <a16:creationId xmlns:a16="http://schemas.microsoft.com/office/drawing/2014/main" id="{0885D555-5CFC-2114-415A-4E3BC5C6F86C}"/>
                </a:ext>
              </a:extLst>
            </p:cNvPr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6850;p51">
              <a:extLst>
                <a:ext uri="{FF2B5EF4-FFF2-40B4-BE49-F238E27FC236}">
                  <a16:creationId xmlns:a16="http://schemas.microsoft.com/office/drawing/2014/main" id="{8B3E446C-2F5E-FF7A-D872-5775300C30E2}"/>
                </a:ext>
              </a:extLst>
            </p:cNvPr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6851;p51">
              <a:extLst>
                <a:ext uri="{FF2B5EF4-FFF2-40B4-BE49-F238E27FC236}">
                  <a16:creationId xmlns:a16="http://schemas.microsoft.com/office/drawing/2014/main" id="{A33540F7-7A01-A778-5BC6-4FEFE91C9642}"/>
                </a:ext>
              </a:extLst>
            </p:cNvPr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6852;p51">
              <a:extLst>
                <a:ext uri="{FF2B5EF4-FFF2-40B4-BE49-F238E27FC236}">
                  <a16:creationId xmlns:a16="http://schemas.microsoft.com/office/drawing/2014/main" id="{4E58B62E-8506-5F5D-B9FE-9170D8AEEC06}"/>
                </a:ext>
              </a:extLst>
            </p:cNvPr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6853;p51">
              <a:extLst>
                <a:ext uri="{FF2B5EF4-FFF2-40B4-BE49-F238E27FC236}">
                  <a16:creationId xmlns:a16="http://schemas.microsoft.com/office/drawing/2014/main" id="{9B3CEA43-67FC-C1C2-00CC-B504F27704F6}"/>
                </a:ext>
              </a:extLst>
            </p:cNvPr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6854;p51">
              <a:extLst>
                <a:ext uri="{FF2B5EF4-FFF2-40B4-BE49-F238E27FC236}">
                  <a16:creationId xmlns:a16="http://schemas.microsoft.com/office/drawing/2014/main" id="{D4A7E877-6706-11CB-11CA-C84EFC212EAD}"/>
                </a:ext>
              </a:extLst>
            </p:cNvPr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6855;p51">
              <a:extLst>
                <a:ext uri="{FF2B5EF4-FFF2-40B4-BE49-F238E27FC236}">
                  <a16:creationId xmlns:a16="http://schemas.microsoft.com/office/drawing/2014/main" id="{3824B909-5A70-4BC9-6E5D-F66E5165C7DD}"/>
                </a:ext>
              </a:extLst>
            </p:cNvPr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6856;p51">
              <a:extLst>
                <a:ext uri="{FF2B5EF4-FFF2-40B4-BE49-F238E27FC236}">
                  <a16:creationId xmlns:a16="http://schemas.microsoft.com/office/drawing/2014/main" id="{26794BE4-CFF1-D178-C9A9-267AFD443132}"/>
                </a:ext>
              </a:extLst>
            </p:cNvPr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6857;p51">
              <a:extLst>
                <a:ext uri="{FF2B5EF4-FFF2-40B4-BE49-F238E27FC236}">
                  <a16:creationId xmlns:a16="http://schemas.microsoft.com/office/drawing/2014/main" id="{92025BDB-DDDB-4D92-6CF9-27DD78FA3136}"/>
                </a:ext>
              </a:extLst>
            </p:cNvPr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6858;p51">
              <a:extLst>
                <a:ext uri="{FF2B5EF4-FFF2-40B4-BE49-F238E27FC236}">
                  <a16:creationId xmlns:a16="http://schemas.microsoft.com/office/drawing/2014/main" id="{19022802-7725-D62C-B37B-64AB33FE52D6}"/>
                </a:ext>
              </a:extLst>
            </p:cNvPr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6859;p51">
              <a:extLst>
                <a:ext uri="{FF2B5EF4-FFF2-40B4-BE49-F238E27FC236}">
                  <a16:creationId xmlns:a16="http://schemas.microsoft.com/office/drawing/2014/main" id="{1BB9936B-713F-89BE-4FC2-5553F13E3724}"/>
                </a:ext>
              </a:extLst>
            </p:cNvPr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6860;p51">
              <a:extLst>
                <a:ext uri="{FF2B5EF4-FFF2-40B4-BE49-F238E27FC236}">
                  <a16:creationId xmlns:a16="http://schemas.microsoft.com/office/drawing/2014/main" id="{70348F53-EE9A-0DE9-B02E-A308AAFFA981}"/>
                </a:ext>
              </a:extLst>
            </p:cNvPr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6861;p51">
              <a:extLst>
                <a:ext uri="{FF2B5EF4-FFF2-40B4-BE49-F238E27FC236}">
                  <a16:creationId xmlns:a16="http://schemas.microsoft.com/office/drawing/2014/main" id="{A50C7C25-9A81-989D-5DF6-EAC81A7722F4}"/>
                </a:ext>
              </a:extLst>
            </p:cNvPr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6862;p51">
              <a:extLst>
                <a:ext uri="{FF2B5EF4-FFF2-40B4-BE49-F238E27FC236}">
                  <a16:creationId xmlns:a16="http://schemas.microsoft.com/office/drawing/2014/main" id="{9B8EB40A-FC6C-517A-2B15-53D6337D011F}"/>
                </a:ext>
              </a:extLst>
            </p:cNvPr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6863;p51">
              <a:extLst>
                <a:ext uri="{FF2B5EF4-FFF2-40B4-BE49-F238E27FC236}">
                  <a16:creationId xmlns:a16="http://schemas.microsoft.com/office/drawing/2014/main" id="{D66E3069-D025-E45F-F321-198300DCD79C}"/>
                </a:ext>
              </a:extLst>
            </p:cNvPr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6864;p51">
              <a:extLst>
                <a:ext uri="{FF2B5EF4-FFF2-40B4-BE49-F238E27FC236}">
                  <a16:creationId xmlns:a16="http://schemas.microsoft.com/office/drawing/2014/main" id="{DF1389BC-ADE2-64EF-41EB-6887F65DB0D1}"/>
                </a:ext>
              </a:extLst>
            </p:cNvPr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6865;p51">
              <a:extLst>
                <a:ext uri="{FF2B5EF4-FFF2-40B4-BE49-F238E27FC236}">
                  <a16:creationId xmlns:a16="http://schemas.microsoft.com/office/drawing/2014/main" id="{DA0A6995-B44A-BB0B-7761-7DD5BDD7B109}"/>
                </a:ext>
              </a:extLst>
            </p:cNvPr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6866;p51">
              <a:extLst>
                <a:ext uri="{FF2B5EF4-FFF2-40B4-BE49-F238E27FC236}">
                  <a16:creationId xmlns:a16="http://schemas.microsoft.com/office/drawing/2014/main" id="{FE496B07-94D8-5393-BF5D-67BCEEE134B0}"/>
                </a:ext>
              </a:extLst>
            </p:cNvPr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6867;p51">
              <a:extLst>
                <a:ext uri="{FF2B5EF4-FFF2-40B4-BE49-F238E27FC236}">
                  <a16:creationId xmlns:a16="http://schemas.microsoft.com/office/drawing/2014/main" id="{50015E13-4DC4-FE77-DAD3-8A4867E9DC72}"/>
                </a:ext>
              </a:extLst>
            </p:cNvPr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6868;p51">
              <a:extLst>
                <a:ext uri="{FF2B5EF4-FFF2-40B4-BE49-F238E27FC236}">
                  <a16:creationId xmlns:a16="http://schemas.microsoft.com/office/drawing/2014/main" id="{20478BB8-706D-2E1D-C319-197FF13A9D18}"/>
                </a:ext>
              </a:extLst>
            </p:cNvPr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6869;p51">
              <a:extLst>
                <a:ext uri="{FF2B5EF4-FFF2-40B4-BE49-F238E27FC236}">
                  <a16:creationId xmlns:a16="http://schemas.microsoft.com/office/drawing/2014/main" id="{14FCDB11-4BA8-D9A2-88F9-E70BA807108C}"/>
                </a:ext>
              </a:extLst>
            </p:cNvPr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6870;p51">
              <a:extLst>
                <a:ext uri="{FF2B5EF4-FFF2-40B4-BE49-F238E27FC236}">
                  <a16:creationId xmlns:a16="http://schemas.microsoft.com/office/drawing/2014/main" id="{A6571D51-379E-7703-BC88-79C86A9E74D1}"/>
                </a:ext>
              </a:extLst>
            </p:cNvPr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6871;p51">
              <a:extLst>
                <a:ext uri="{FF2B5EF4-FFF2-40B4-BE49-F238E27FC236}">
                  <a16:creationId xmlns:a16="http://schemas.microsoft.com/office/drawing/2014/main" id="{3B75DA32-3E85-1C93-1F53-11268937C358}"/>
                </a:ext>
              </a:extLst>
            </p:cNvPr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6872;p51">
              <a:extLst>
                <a:ext uri="{FF2B5EF4-FFF2-40B4-BE49-F238E27FC236}">
                  <a16:creationId xmlns:a16="http://schemas.microsoft.com/office/drawing/2014/main" id="{9BA5944A-C773-8327-2D95-110382035347}"/>
                </a:ext>
              </a:extLst>
            </p:cNvPr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6873;p51">
              <a:extLst>
                <a:ext uri="{FF2B5EF4-FFF2-40B4-BE49-F238E27FC236}">
                  <a16:creationId xmlns:a16="http://schemas.microsoft.com/office/drawing/2014/main" id="{458EDF25-BC11-C3B9-359E-0464D2A07E70}"/>
                </a:ext>
              </a:extLst>
            </p:cNvPr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6874;p51">
              <a:extLst>
                <a:ext uri="{FF2B5EF4-FFF2-40B4-BE49-F238E27FC236}">
                  <a16:creationId xmlns:a16="http://schemas.microsoft.com/office/drawing/2014/main" id="{CB76FE4C-FE62-F8D9-3C21-660FB8E41E1B}"/>
                </a:ext>
              </a:extLst>
            </p:cNvPr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6875;p51">
              <a:extLst>
                <a:ext uri="{FF2B5EF4-FFF2-40B4-BE49-F238E27FC236}">
                  <a16:creationId xmlns:a16="http://schemas.microsoft.com/office/drawing/2014/main" id="{2A7852A4-5C4B-2ACD-0E75-9A3CFB70FBE9}"/>
                </a:ext>
              </a:extLst>
            </p:cNvPr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6876;p51">
              <a:extLst>
                <a:ext uri="{FF2B5EF4-FFF2-40B4-BE49-F238E27FC236}">
                  <a16:creationId xmlns:a16="http://schemas.microsoft.com/office/drawing/2014/main" id="{B9D26480-3487-0404-3B93-1362EEE55C2D}"/>
                </a:ext>
              </a:extLst>
            </p:cNvPr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6877;p51">
              <a:extLst>
                <a:ext uri="{FF2B5EF4-FFF2-40B4-BE49-F238E27FC236}">
                  <a16:creationId xmlns:a16="http://schemas.microsoft.com/office/drawing/2014/main" id="{46FA571D-1F87-3C70-D873-1EA4115760EE}"/>
                </a:ext>
              </a:extLst>
            </p:cNvPr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6878;p51">
              <a:extLst>
                <a:ext uri="{FF2B5EF4-FFF2-40B4-BE49-F238E27FC236}">
                  <a16:creationId xmlns:a16="http://schemas.microsoft.com/office/drawing/2014/main" id="{41AF809E-EFB1-F052-5923-AD4F8759B8D2}"/>
                </a:ext>
              </a:extLst>
            </p:cNvPr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6879;p51">
              <a:extLst>
                <a:ext uri="{FF2B5EF4-FFF2-40B4-BE49-F238E27FC236}">
                  <a16:creationId xmlns:a16="http://schemas.microsoft.com/office/drawing/2014/main" id="{205F05E8-4568-3D61-8FE2-8B3EA8365B94}"/>
                </a:ext>
              </a:extLst>
            </p:cNvPr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6880;p51">
              <a:extLst>
                <a:ext uri="{FF2B5EF4-FFF2-40B4-BE49-F238E27FC236}">
                  <a16:creationId xmlns:a16="http://schemas.microsoft.com/office/drawing/2014/main" id="{6D1E8791-7705-8BA2-906A-BE706600A32B}"/>
                </a:ext>
              </a:extLst>
            </p:cNvPr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6881;p51">
              <a:extLst>
                <a:ext uri="{FF2B5EF4-FFF2-40B4-BE49-F238E27FC236}">
                  <a16:creationId xmlns:a16="http://schemas.microsoft.com/office/drawing/2014/main" id="{49666BB5-502F-F6FA-99CB-1D8F4945A3CD}"/>
                </a:ext>
              </a:extLst>
            </p:cNvPr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6882;p51">
              <a:extLst>
                <a:ext uri="{FF2B5EF4-FFF2-40B4-BE49-F238E27FC236}">
                  <a16:creationId xmlns:a16="http://schemas.microsoft.com/office/drawing/2014/main" id="{AD4BEE6A-9A94-24A3-BDE9-14B44AA18EB4}"/>
                </a:ext>
              </a:extLst>
            </p:cNvPr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6883;p51">
              <a:extLst>
                <a:ext uri="{FF2B5EF4-FFF2-40B4-BE49-F238E27FC236}">
                  <a16:creationId xmlns:a16="http://schemas.microsoft.com/office/drawing/2014/main" id="{D5DD296E-0347-44C6-0163-C71CC73DFC96}"/>
                </a:ext>
              </a:extLst>
            </p:cNvPr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6884;p51">
              <a:extLst>
                <a:ext uri="{FF2B5EF4-FFF2-40B4-BE49-F238E27FC236}">
                  <a16:creationId xmlns:a16="http://schemas.microsoft.com/office/drawing/2014/main" id="{E9B71D39-41E1-3545-5011-BA7AB703436D}"/>
                </a:ext>
              </a:extLst>
            </p:cNvPr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6885;p51">
              <a:extLst>
                <a:ext uri="{FF2B5EF4-FFF2-40B4-BE49-F238E27FC236}">
                  <a16:creationId xmlns:a16="http://schemas.microsoft.com/office/drawing/2014/main" id="{B62DF43D-75F5-E72B-B7F5-D0B7B20A6496}"/>
                </a:ext>
              </a:extLst>
            </p:cNvPr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6886;p51">
              <a:extLst>
                <a:ext uri="{FF2B5EF4-FFF2-40B4-BE49-F238E27FC236}">
                  <a16:creationId xmlns:a16="http://schemas.microsoft.com/office/drawing/2014/main" id="{61D55525-E190-3BC3-8765-7CE9D2424756}"/>
                </a:ext>
              </a:extLst>
            </p:cNvPr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6887;p51">
              <a:extLst>
                <a:ext uri="{FF2B5EF4-FFF2-40B4-BE49-F238E27FC236}">
                  <a16:creationId xmlns:a16="http://schemas.microsoft.com/office/drawing/2014/main" id="{2A7F13DB-1DA5-01AE-3B40-7669F4F800A3}"/>
                </a:ext>
              </a:extLst>
            </p:cNvPr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6888;p51">
              <a:extLst>
                <a:ext uri="{FF2B5EF4-FFF2-40B4-BE49-F238E27FC236}">
                  <a16:creationId xmlns:a16="http://schemas.microsoft.com/office/drawing/2014/main" id="{CAD8374A-BBF0-6BE0-8C59-93F2525CB004}"/>
                </a:ext>
              </a:extLst>
            </p:cNvPr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6889;p51">
              <a:extLst>
                <a:ext uri="{FF2B5EF4-FFF2-40B4-BE49-F238E27FC236}">
                  <a16:creationId xmlns:a16="http://schemas.microsoft.com/office/drawing/2014/main" id="{99FEBCF3-CB4E-6346-A994-4B11BF00688B}"/>
                </a:ext>
              </a:extLst>
            </p:cNvPr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6890;p51">
              <a:extLst>
                <a:ext uri="{FF2B5EF4-FFF2-40B4-BE49-F238E27FC236}">
                  <a16:creationId xmlns:a16="http://schemas.microsoft.com/office/drawing/2014/main" id="{043131E1-587B-4C63-1FCF-AE523615BCF3}"/>
                </a:ext>
              </a:extLst>
            </p:cNvPr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6891;p51">
              <a:extLst>
                <a:ext uri="{FF2B5EF4-FFF2-40B4-BE49-F238E27FC236}">
                  <a16:creationId xmlns:a16="http://schemas.microsoft.com/office/drawing/2014/main" id="{7632A643-9C04-F1E2-F6E2-33A556B8C2FE}"/>
                </a:ext>
              </a:extLst>
            </p:cNvPr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6892;p51">
              <a:extLst>
                <a:ext uri="{FF2B5EF4-FFF2-40B4-BE49-F238E27FC236}">
                  <a16:creationId xmlns:a16="http://schemas.microsoft.com/office/drawing/2014/main" id="{8B72ABEE-C3BB-47D1-5123-2A1844D41F8B}"/>
                </a:ext>
              </a:extLst>
            </p:cNvPr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6893;p51">
              <a:extLst>
                <a:ext uri="{FF2B5EF4-FFF2-40B4-BE49-F238E27FC236}">
                  <a16:creationId xmlns:a16="http://schemas.microsoft.com/office/drawing/2014/main" id="{6DF04C32-ADC8-DAB3-7994-812854B93305}"/>
                </a:ext>
              </a:extLst>
            </p:cNvPr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6894;p51">
              <a:extLst>
                <a:ext uri="{FF2B5EF4-FFF2-40B4-BE49-F238E27FC236}">
                  <a16:creationId xmlns:a16="http://schemas.microsoft.com/office/drawing/2014/main" id="{E6E3AD1F-DAF6-6E89-25B8-FED32A7EB746}"/>
                </a:ext>
              </a:extLst>
            </p:cNvPr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6895;p51">
              <a:extLst>
                <a:ext uri="{FF2B5EF4-FFF2-40B4-BE49-F238E27FC236}">
                  <a16:creationId xmlns:a16="http://schemas.microsoft.com/office/drawing/2014/main" id="{55134BB4-3C09-86B8-3781-8A28DE99B3BA}"/>
                </a:ext>
              </a:extLst>
            </p:cNvPr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6896;p51">
              <a:extLst>
                <a:ext uri="{FF2B5EF4-FFF2-40B4-BE49-F238E27FC236}">
                  <a16:creationId xmlns:a16="http://schemas.microsoft.com/office/drawing/2014/main" id="{7273E7DF-D9CA-32BC-7A98-98B00FB63D1E}"/>
                </a:ext>
              </a:extLst>
            </p:cNvPr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6897;p51">
              <a:extLst>
                <a:ext uri="{FF2B5EF4-FFF2-40B4-BE49-F238E27FC236}">
                  <a16:creationId xmlns:a16="http://schemas.microsoft.com/office/drawing/2014/main" id="{308320D8-6DE9-4C5B-C6F2-036DBCD836AF}"/>
                </a:ext>
              </a:extLst>
            </p:cNvPr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6898;p51">
              <a:extLst>
                <a:ext uri="{FF2B5EF4-FFF2-40B4-BE49-F238E27FC236}">
                  <a16:creationId xmlns:a16="http://schemas.microsoft.com/office/drawing/2014/main" id="{A7447DF0-956C-F50D-1360-3D0198C6A708}"/>
                </a:ext>
              </a:extLst>
            </p:cNvPr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6899;p51">
              <a:extLst>
                <a:ext uri="{FF2B5EF4-FFF2-40B4-BE49-F238E27FC236}">
                  <a16:creationId xmlns:a16="http://schemas.microsoft.com/office/drawing/2014/main" id="{22308BE8-6AD5-CF6A-A50B-7F20E2E1B827}"/>
                </a:ext>
              </a:extLst>
            </p:cNvPr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6900;p51">
              <a:extLst>
                <a:ext uri="{FF2B5EF4-FFF2-40B4-BE49-F238E27FC236}">
                  <a16:creationId xmlns:a16="http://schemas.microsoft.com/office/drawing/2014/main" id="{A76C93E1-2394-CC3A-6430-A8B492F87D6B}"/>
                </a:ext>
              </a:extLst>
            </p:cNvPr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6901;p51">
              <a:extLst>
                <a:ext uri="{FF2B5EF4-FFF2-40B4-BE49-F238E27FC236}">
                  <a16:creationId xmlns:a16="http://schemas.microsoft.com/office/drawing/2014/main" id="{0C1785F3-E5DA-5F91-5462-71CBE3202096}"/>
                </a:ext>
              </a:extLst>
            </p:cNvPr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6902;p51">
              <a:extLst>
                <a:ext uri="{FF2B5EF4-FFF2-40B4-BE49-F238E27FC236}">
                  <a16:creationId xmlns:a16="http://schemas.microsoft.com/office/drawing/2014/main" id="{5BC50190-DDA7-F7A9-71AE-A0185B02AF6D}"/>
                </a:ext>
              </a:extLst>
            </p:cNvPr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6903;p51">
              <a:extLst>
                <a:ext uri="{FF2B5EF4-FFF2-40B4-BE49-F238E27FC236}">
                  <a16:creationId xmlns:a16="http://schemas.microsoft.com/office/drawing/2014/main" id="{D121EA19-C57E-E1E5-DFCF-3F98429E83D5}"/>
                </a:ext>
              </a:extLst>
            </p:cNvPr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6904;p51">
              <a:extLst>
                <a:ext uri="{FF2B5EF4-FFF2-40B4-BE49-F238E27FC236}">
                  <a16:creationId xmlns:a16="http://schemas.microsoft.com/office/drawing/2014/main" id="{7A5692F6-7AE5-F4F8-6E37-C5A02A046877}"/>
                </a:ext>
              </a:extLst>
            </p:cNvPr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6905;p51">
              <a:extLst>
                <a:ext uri="{FF2B5EF4-FFF2-40B4-BE49-F238E27FC236}">
                  <a16:creationId xmlns:a16="http://schemas.microsoft.com/office/drawing/2014/main" id="{A5804E3C-50C9-7B21-42AA-949C6E218816}"/>
                </a:ext>
              </a:extLst>
            </p:cNvPr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6906;p51">
              <a:extLst>
                <a:ext uri="{FF2B5EF4-FFF2-40B4-BE49-F238E27FC236}">
                  <a16:creationId xmlns:a16="http://schemas.microsoft.com/office/drawing/2014/main" id="{19AF9B12-225F-EA20-B308-325FCF14A5E5}"/>
                </a:ext>
              </a:extLst>
            </p:cNvPr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6907;p51">
              <a:extLst>
                <a:ext uri="{FF2B5EF4-FFF2-40B4-BE49-F238E27FC236}">
                  <a16:creationId xmlns:a16="http://schemas.microsoft.com/office/drawing/2014/main" id="{505ED89C-0035-08FD-BD46-82DCAFCFB254}"/>
                </a:ext>
              </a:extLst>
            </p:cNvPr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6908;p51">
              <a:extLst>
                <a:ext uri="{FF2B5EF4-FFF2-40B4-BE49-F238E27FC236}">
                  <a16:creationId xmlns:a16="http://schemas.microsoft.com/office/drawing/2014/main" id="{3ED4002F-44A4-ECD2-C57F-55F34E62D1B0}"/>
                </a:ext>
              </a:extLst>
            </p:cNvPr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6909;p51">
              <a:extLst>
                <a:ext uri="{FF2B5EF4-FFF2-40B4-BE49-F238E27FC236}">
                  <a16:creationId xmlns:a16="http://schemas.microsoft.com/office/drawing/2014/main" id="{6D8FB02E-C3F1-DEEA-062C-7E611860DE3F}"/>
                </a:ext>
              </a:extLst>
            </p:cNvPr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6910;p51">
              <a:extLst>
                <a:ext uri="{FF2B5EF4-FFF2-40B4-BE49-F238E27FC236}">
                  <a16:creationId xmlns:a16="http://schemas.microsoft.com/office/drawing/2014/main" id="{26966F06-7239-0845-8C85-2D3D8D011771}"/>
                </a:ext>
              </a:extLst>
            </p:cNvPr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6911;p51">
              <a:extLst>
                <a:ext uri="{FF2B5EF4-FFF2-40B4-BE49-F238E27FC236}">
                  <a16:creationId xmlns:a16="http://schemas.microsoft.com/office/drawing/2014/main" id="{62B3F377-16C9-134E-9065-32B0B8C89F1E}"/>
                </a:ext>
              </a:extLst>
            </p:cNvPr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6912;p51">
              <a:extLst>
                <a:ext uri="{FF2B5EF4-FFF2-40B4-BE49-F238E27FC236}">
                  <a16:creationId xmlns:a16="http://schemas.microsoft.com/office/drawing/2014/main" id="{8C8E6032-F2A7-61D2-38E8-9AD5212D6917}"/>
                </a:ext>
              </a:extLst>
            </p:cNvPr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6913;p51">
              <a:extLst>
                <a:ext uri="{FF2B5EF4-FFF2-40B4-BE49-F238E27FC236}">
                  <a16:creationId xmlns:a16="http://schemas.microsoft.com/office/drawing/2014/main" id="{E544447E-640D-DA11-C6B5-9D97C829873B}"/>
                </a:ext>
              </a:extLst>
            </p:cNvPr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6914;p51">
              <a:extLst>
                <a:ext uri="{FF2B5EF4-FFF2-40B4-BE49-F238E27FC236}">
                  <a16:creationId xmlns:a16="http://schemas.microsoft.com/office/drawing/2014/main" id="{3AFE24DC-BFEB-B02A-CA79-3CA2DE807D21}"/>
                </a:ext>
              </a:extLst>
            </p:cNvPr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6915;p51">
              <a:extLst>
                <a:ext uri="{FF2B5EF4-FFF2-40B4-BE49-F238E27FC236}">
                  <a16:creationId xmlns:a16="http://schemas.microsoft.com/office/drawing/2014/main" id="{61A3BB8B-26E0-9077-58F3-91103E38FDC7}"/>
                </a:ext>
              </a:extLst>
            </p:cNvPr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6916;p51">
              <a:extLst>
                <a:ext uri="{FF2B5EF4-FFF2-40B4-BE49-F238E27FC236}">
                  <a16:creationId xmlns:a16="http://schemas.microsoft.com/office/drawing/2014/main" id="{80FBAD71-D2EB-89FE-535F-C94BCD7A7284}"/>
                </a:ext>
              </a:extLst>
            </p:cNvPr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6917;p51">
              <a:extLst>
                <a:ext uri="{FF2B5EF4-FFF2-40B4-BE49-F238E27FC236}">
                  <a16:creationId xmlns:a16="http://schemas.microsoft.com/office/drawing/2014/main" id="{ACF1B481-7E69-9B51-B0AA-5FEB2E8C47B0}"/>
                </a:ext>
              </a:extLst>
            </p:cNvPr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6918;p51">
              <a:extLst>
                <a:ext uri="{FF2B5EF4-FFF2-40B4-BE49-F238E27FC236}">
                  <a16:creationId xmlns:a16="http://schemas.microsoft.com/office/drawing/2014/main" id="{5B6A6A0F-A233-3B1D-67B2-AFC4F7CD15D1}"/>
                </a:ext>
              </a:extLst>
            </p:cNvPr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6919;p51">
              <a:extLst>
                <a:ext uri="{FF2B5EF4-FFF2-40B4-BE49-F238E27FC236}">
                  <a16:creationId xmlns:a16="http://schemas.microsoft.com/office/drawing/2014/main" id="{22562C44-A332-8F11-122A-BE038477779A}"/>
                </a:ext>
              </a:extLst>
            </p:cNvPr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6920;p51">
              <a:extLst>
                <a:ext uri="{FF2B5EF4-FFF2-40B4-BE49-F238E27FC236}">
                  <a16:creationId xmlns:a16="http://schemas.microsoft.com/office/drawing/2014/main" id="{BAE142BB-A4B1-B5D2-DBF6-14EE237ADD19}"/>
                </a:ext>
              </a:extLst>
            </p:cNvPr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6921;p51">
              <a:extLst>
                <a:ext uri="{FF2B5EF4-FFF2-40B4-BE49-F238E27FC236}">
                  <a16:creationId xmlns:a16="http://schemas.microsoft.com/office/drawing/2014/main" id="{61260902-CBB8-E0EA-2FB1-8CD2E8DAC77B}"/>
                </a:ext>
              </a:extLst>
            </p:cNvPr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6922;p51">
              <a:extLst>
                <a:ext uri="{FF2B5EF4-FFF2-40B4-BE49-F238E27FC236}">
                  <a16:creationId xmlns:a16="http://schemas.microsoft.com/office/drawing/2014/main" id="{F584DEA4-14D3-C644-F850-FBAED2C5A5D7}"/>
                </a:ext>
              </a:extLst>
            </p:cNvPr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6923;p51">
              <a:extLst>
                <a:ext uri="{FF2B5EF4-FFF2-40B4-BE49-F238E27FC236}">
                  <a16:creationId xmlns:a16="http://schemas.microsoft.com/office/drawing/2014/main" id="{256675B6-9B50-7D56-4029-B2873ECDF454}"/>
                </a:ext>
              </a:extLst>
            </p:cNvPr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6924;p51">
              <a:extLst>
                <a:ext uri="{FF2B5EF4-FFF2-40B4-BE49-F238E27FC236}">
                  <a16:creationId xmlns:a16="http://schemas.microsoft.com/office/drawing/2014/main" id="{DF841E66-379B-3B15-544C-AB3FC1E4924B}"/>
                </a:ext>
              </a:extLst>
            </p:cNvPr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6925;p51">
              <a:extLst>
                <a:ext uri="{FF2B5EF4-FFF2-40B4-BE49-F238E27FC236}">
                  <a16:creationId xmlns:a16="http://schemas.microsoft.com/office/drawing/2014/main" id="{818EE772-F8CE-8F91-22F5-767F6DE94F8B}"/>
                </a:ext>
              </a:extLst>
            </p:cNvPr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6926;p51">
              <a:extLst>
                <a:ext uri="{FF2B5EF4-FFF2-40B4-BE49-F238E27FC236}">
                  <a16:creationId xmlns:a16="http://schemas.microsoft.com/office/drawing/2014/main" id="{03526D14-C503-2226-A7BE-3113FD413267}"/>
                </a:ext>
              </a:extLst>
            </p:cNvPr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6927;p51">
              <a:extLst>
                <a:ext uri="{FF2B5EF4-FFF2-40B4-BE49-F238E27FC236}">
                  <a16:creationId xmlns:a16="http://schemas.microsoft.com/office/drawing/2014/main" id="{AAF4672D-563E-22BD-491C-663AEE48EC1D}"/>
                </a:ext>
              </a:extLst>
            </p:cNvPr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6928;p51">
              <a:extLst>
                <a:ext uri="{FF2B5EF4-FFF2-40B4-BE49-F238E27FC236}">
                  <a16:creationId xmlns:a16="http://schemas.microsoft.com/office/drawing/2014/main" id="{EC03690D-FAD3-104E-F3F1-9F2CB54625FD}"/>
                </a:ext>
              </a:extLst>
            </p:cNvPr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6929;p51">
              <a:extLst>
                <a:ext uri="{FF2B5EF4-FFF2-40B4-BE49-F238E27FC236}">
                  <a16:creationId xmlns:a16="http://schemas.microsoft.com/office/drawing/2014/main" id="{54A4A624-62D1-505F-5406-134C829FF559}"/>
                </a:ext>
              </a:extLst>
            </p:cNvPr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6930;p51">
              <a:extLst>
                <a:ext uri="{FF2B5EF4-FFF2-40B4-BE49-F238E27FC236}">
                  <a16:creationId xmlns:a16="http://schemas.microsoft.com/office/drawing/2014/main" id="{DBE4B668-42E1-110E-690F-E3CF026C1421}"/>
                </a:ext>
              </a:extLst>
            </p:cNvPr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6931;p51">
              <a:extLst>
                <a:ext uri="{FF2B5EF4-FFF2-40B4-BE49-F238E27FC236}">
                  <a16:creationId xmlns:a16="http://schemas.microsoft.com/office/drawing/2014/main" id="{B69BC733-2380-DC80-1DA9-00F83BFBC788}"/>
                </a:ext>
              </a:extLst>
            </p:cNvPr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6932;p51">
              <a:extLst>
                <a:ext uri="{FF2B5EF4-FFF2-40B4-BE49-F238E27FC236}">
                  <a16:creationId xmlns:a16="http://schemas.microsoft.com/office/drawing/2014/main" id="{2B635E7F-E05D-F01D-EE78-309DF36BA2F5}"/>
                </a:ext>
              </a:extLst>
            </p:cNvPr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6933;p51">
              <a:extLst>
                <a:ext uri="{FF2B5EF4-FFF2-40B4-BE49-F238E27FC236}">
                  <a16:creationId xmlns:a16="http://schemas.microsoft.com/office/drawing/2014/main" id="{C9E39A8E-0ED6-ABBE-27C6-D6F38FF037FA}"/>
                </a:ext>
              </a:extLst>
            </p:cNvPr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6934;p51">
              <a:extLst>
                <a:ext uri="{FF2B5EF4-FFF2-40B4-BE49-F238E27FC236}">
                  <a16:creationId xmlns:a16="http://schemas.microsoft.com/office/drawing/2014/main" id="{3B4EDE77-FA51-FE94-ABD7-423E795A58BA}"/>
                </a:ext>
              </a:extLst>
            </p:cNvPr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6935;p51">
              <a:extLst>
                <a:ext uri="{FF2B5EF4-FFF2-40B4-BE49-F238E27FC236}">
                  <a16:creationId xmlns:a16="http://schemas.microsoft.com/office/drawing/2014/main" id="{5650666E-C917-F0CC-B29A-2163DE276ACD}"/>
                </a:ext>
              </a:extLst>
            </p:cNvPr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6936;p51">
              <a:extLst>
                <a:ext uri="{FF2B5EF4-FFF2-40B4-BE49-F238E27FC236}">
                  <a16:creationId xmlns:a16="http://schemas.microsoft.com/office/drawing/2014/main" id="{AE1A9DE0-D5A0-4C1D-4D02-463AE1744D1C}"/>
                </a:ext>
              </a:extLst>
            </p:cNvPr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6937;p51">
              <a:extLst>
                <a:ext uri="{FF2B5EF4-FFF2-40B4-BE49-F238E27FC236}">
                  <a16:creationId xmlns:a16="http://schemas.microsoft.com/office/drawing/2014/main" id="{35D0C0E7-4639-FFFE-8A0C-8F6F83D688AA}"/>
                </a:ext>
              </a:extLst>
            </p:cNvPr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6938;p51">
              <a:extLst>
                <a:ext uri="{FF2B5EF4-FFF2-40B4-BE49-F238E27FC236}">
                  <a16:creationId xmlns:a16="http://schemas.microsoft.com/office/drawing/2014/main" id="{3436CD6F-FF4C-3BEA-C097-D20A99A9DDDA}"/>
                </a:ext>
              </a:extLst>
            </p:cNvPr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6939;p51">
              <a:extLst>
                <a:ext uri="{FF2B5EF4-FFF2-40B4-BE49-F238E27FC236}">
                  <a16:creationId xmlns:a16="http://schemas.microsoft.com/office/drawing/2014/main" id="{D54DC1F9-1A29-3D11-6388-76FC64FE1159}"/>
                </a:ext>
              </a:extLst>
            </p:cNvPr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6940;p51">
              <a:extLst>
                <a:ext uri="{FF2B5EF4-FFF2-40B4-BE49-F238E27FC236}">
                  <a16:creationId xmlns:a16="http://schemas.microsoft.com/office/drawing/2014/main" id="{8C1008BA-B8B1-2881-68DE-FB1919E21C32}"/>
                </a:ext>
              </a:extLst>
            </p:cNvPr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6941;p51">
              <a:extLst>
                <a:ext uri="{FF2B5EF4-FFF2-40B4-BE49-F238E27FC236}">
                  <a16:creationId xmlns:a16="http://schemas.microsoft.com/office/drawing/2014/main" id="{8E3BFF28-551D-9633-86E5-A7CB1F4FDA54}"/>
                </a:ext>
              </a:extLst>
            </p:cNvPr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6942;p51">
              <a:extLst>
                <a:ext uri="{FF2B5EF4-FFF2-40B4-BE49-F238E27FC236}">
                  <a16:creationId xmlns:a16="http://schemas.microsoft.com/office/drawing/2014/main" id="{27CF3B38-4CB5-A575-2BB0-9CB3EC3273C7}"/>
                </a:ext>
              </a:extLst>
            </p:cNvPr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6943;p51">
              <a:extLst>
                <a:ext uri="{FF2B5EF4-FFF2-40B4-BE49-F238E27FC236}">
                  <a16:creationId xmlns:a16="http://schemas.microsoft.com/office/drawing/2014/main" id="{F295675B-FA4F-CFF1-1BCC-CA4ED62C94CF}"/>
                </a:ext>
              </a:extLst>
            </p:cNvPr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6944;p51">
              <a:extLst>
                <a:ext uri="{FF2B5EF4-FFF2-40B4-BE49-F238E27FC236}">
                  <a16:creationId xmlns:a16="http://schemas.microsoft.com/office/drawing/2014/main" id="{21FCBB12-5390-9C90-A1A9-F898E1300872}"/>
                </a:ext>
              </a:extLst>
            </p:cNvPr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6945;p51">
              <a:extLst>
                <a:ext uri="{FF2B5EF4-FFF2-40B4-BE49-F238E27FC236}">
                  <a16:creationId xmlns:a16="http://schemas.microsoft.com/office/drawing/2014/main" id="{A38AAF13-65F7-76F6-D6D6-1554F17AEF22}"/>
                </a:ext>
              </a:extLst>
            </p:cNvPr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6946;p51">
              <a:extLst>
                <a:ext uri="{FF2B5EF4-FFF2-40B4-BE49-F238E27FC236}">
                  <a16:creationId xmlns:a16="http://schemas.microsoft.com/office/drawing/2014/main" id="{E207568C-BD0D-9718-6B38-8DAC12845276}"/>
                </a:ext>
              </a:extLst>
            </p:cNvPr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6947;p51">
              <a:extLst>
                <a:ext uri="{FF2B5EF4-FFF2-40B4-BE49-F238E27FC236}">
                  <a16:creationId xmlns:a16="http://schemas.microsoft.com/office/drawing/2014/main" id="{E5775F21-B7E4-4931-C630-C4AE46A0CCF0}"/>
                </a:ext>
              </a:extLst>
            </p:cNvPr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6948;p51">
              <a:extLst>
                <a:ext uri="{FF2B5EF4-FFF2-40B4-BE49-F238E27FC236}">
                  <a16:creationId xmlns:a16="http://schemas.microsoft.com/office/drawing/2014/main" id="{4A20E0BA-5EEF-BC2E-D667-EA2CEB804B4F}"/>
                </a:ext>
              </a:extLst>
            </p:cNvPr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6949;p51">
              <a:extLst>
                <a:ext uri="{FF2B5EF4-FFF2-40B4-BE49-F238E27FC236}">
                  <a16:creationId xmlns:a16="http://schemas.microsoft.com/office/drawing/2014/main" id="{131DFC88-A70D-AC87-C1B4-B18F8613805A}"/>
                </a:ext>
              </a:extLst>
            </p:cNvPr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6950;p51">
              <a:extLst>
                <a:ext uri="{FF2B5EF4-FFF2-40B4-BE49-F238E27FC236}">
                  <a16:creationId xmlns:a16="http://schemas.microsoft.com/office/drawing/2014/main" id="{D9A7D38E-04C5-120C-5489-BB95004ADE97}"/>
                </a:ext>
              </a:extLst>
            </p:cNvPr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6951;p51">
              <a:extLst>
                <a:ext uri="{FF2B5EF4-FFF2-40B4-BE49-F238E27FC236}">
                  <a16:creationId xmlns:a16="http://schemas.microsoft.com/office/drawing/2014/main" id="{7F7ACAEB-9092-1A86-9329-36B5437BFC15}"/>
                </a:ext>
              </a:extLst>
            </p:cNvPr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6952;p51">
              <a:extLst>
                <a:ext uri="{FF2B5EF4-FFF2-40B4-BE49-F238E27FC236}">
                  <a16:creationId xmlns:a16="http://schemas.microsoft.com/office/drawing/2014/main" id="{4FCC0CF7-DC21-AA02-8E98-47C4FC8F9DEB}"/>
                </a:ext>
              </a:extLst>
            </p:cNvPr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6953;p51">
              <a:extLst>
                <a:ext uri="{FF2B5EF4-FFF2-40B4-BE49-F238E27FC236}">
                  <a16:creationId xmlns:a16="http://schemas.microsoft.com/office/drawing/2014/main" id="{1FA6C964-6426-55D8-BE57-ACDB437A8276}"/>
                </a:ext>
              </a:extLst>
            </p:cNvPr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6954;p51">
              <a:extLst>
                <a:ext uri="{FF2B5EF4-FFF2-40B4-BE49-F238E27FC236}">
                  <a16:creationId xmlns:a16="http://schemas.microsoft.com/office/drawing/2014/main" id="{1CE85F36-422D-8864-ABEB-530E2736CE8B}"/>
                </a:ext>
              </a:extLst>
            </p:cNvPr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6955;p51">
              <a:extLst>
                <a:ext uri="{FF2B5EF4-FFF2-40B4-BE49-F238E27FC236}">
                  <a16:creationId xmlns:a16="http://schemas.microsoft.com/office/drawing/2014/main" id="{CEF05B0F-DB1C-5185-2746-0BDBF2F42B1F}"/>
                </a:ext>
              </a:extLst>
            </p:cNvPr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6956;p51">
              <a:extLst>
                <a:ext uri="{FF2B5EF4-FFF2-40B4-BE49-F238E27FC236}">
                  <a16:creationId xmlns:a16="http://schemas.microsoft.com/office/drawing/2014/main" id="{D4DA3966-C729-C341-E66B-BDC811B0DF75}"/>
                </a:ext>
              </a:extLst>
            </p:cNvPr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6957;p51">
              <a:extLst>
                <a:ext uri="{FF2B5EF4-FFF2-40B4-BE49-F238E27FC236}">
                  <a16:creationId xmlns:a16="http://schemas.microsoft.com/office/drawing/2014/main" id="{634B3076-03F9-6A3A-B792-DF0271596D5F}"/>
                </a:ext>
              </a:extLst>
            </p:cNvPr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6958;p51">
              <a:extLst>
                <a:ext uri="{FF2B5EF4-FFF2-40B4-BE49-F238E27FC236}">
                  <a16:creationId xmlns:a16="http://schemas.microsoft.com/office/drawing/2014/main" id="{FFD0DB27-0EA8-EB73-74AE-4B43C3FEEC18}"/>
                </a:ext>
              </a:extLst>
            </p:cNvPr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6959;p51">
              <a:extLst>
                <a:ext uri="{FF2B5EF4-FFF2-40B4-BE49-F238E27FC236}">
                  <a16:creationId xmlns:a16="http://schemas.microsoft.com/office/drawing/2014/main" id="{01ADE006-7437-D656-0AAF-972EC46C3902}"/>
                </a:ext>
              </a:extLst>
            </p:cNvPr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6960;p51">
              <a:extLst>
                <a:ext uri="{FF2B5EF4-FFF2-40B4-BE49-F238E27FC236}">
                  <a16:creationId xmlns:a16="http://schemas.microsoft.com/office/drawing/2014/main" id="{9F134E3F-3F7A-B5D2-BFB5-18B648F7472D}"/>
                </a:ext>
              </a:extLst>
            </p:cNvPr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6961;p51">
              <a:extLst>
                <a:ext uri="{FF2B5EF4-FFF2-40B4-BE49-F238E27FC236}">
                  <a16:creationId xmlns:a16="http://schemas.microsoft.com/office/drawing/2014/main" id="{B478DFBA-3A6C-A832-E9A6-96D1CE1D6582}"/>
                </a:ext>
              </a:extLst>
            </p:cNvPr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6962;p51">
              <a:extLst>
                <a:ext uri="{FF2B5EF4-FFF2-40B4-BE49-F238E27FC236}">
                  <a16:creationId xmlns:a16="http://schemas.microsoft.com/office/drawing/2014/main" id="{2989A5D6-345D-042A-9ABE-58AE7F640471}"/>
                </a:ext>
              </a:extLst>
            </p:cNvPr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6963;p51">
              <a:extLst>
                <a:ext uri="{FF2B5EF4-FFF2-40B4-BE49-F238E27FC236}">
                  <a16:creationId xmlns:a16="http://schemas.microsoft.com/office/drawing/2014/main" id="{38D5A8E3-3C68-3BEC-2C68-ACD64178EE71}"/>
                </a:ext>
              </a:extLst>
            </p:cNvPr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6964;p51">
              <a:extLst>
                <a:ext uri="{FF2B5EF4-FFF2-40B4-BE49-F238E27FC236}">
                  <a16:creationId xmlns:a16="http://schemas.microsoft.com/office/drawing/2014/main" id="{9227279B-6210-81AA-C2E2-68927DDAC91A}"/>
                </a:ext>
              </a:extLst>
            </p:cNvPr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6965;p51">
              <a:extLst>
                <a:ext uri="{FF2B5EF4-FFF2-40B4-BE49-F238E27FC236}">
                  <a16:creationId xmlns:a16="http://schemas.microsoft.com/office/drawing/2014/main" id="{42429775-C84E-B24F-C706-663E227F175B}"/>
                </a:ext>
              </a:extLst>
            </p:cNvPr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6966;p51">
              <a:extLst>
                <a:ext uri="{FF2B5EF4-FFF2-40B4-BE49-F238E27FC236}">
                  <a16:creationId xmlns:a16="http://schemas.microsoft.com/office/drawing/2014/main" id="{F5A3DDFA-C625-6F9D-4114-B8D070A41546}"/>
                </a:ext>
              </a:extLst>
            </p:cNvPr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6967;p51">
              <a:extLst>
                <a:ext uri="{FF2B5EF4-FFF2-40B4-BE49-F238E27FC236}">
                  <a16:creationId xmlns:a16="http://schemas.microsoft.com/office/drawing/2014/main" id="{D5EA9461-4A0D-699F-4953-832903DD0978}"/>
                </a:ext>
              </a:extLst>
            </p:cNvPr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6968;p51">
              <a:extLst>
                <a:ext uri="{FF2B5EF4-FFF2-40B4-BE49-F238E27FC236}">
                  <a16:creationId xmlns:a16="http://schemas.microsoft.com/office/drawing/2014/main" id="{34AF2146-B4BD-42AB-6B8C-6D3CA4EE9D9B}"/>
                </a:ext>
              </a:extLst>
            </p:cNvPr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6969;p51">
              <a:extLst>
                <a:ext uri="{FF2B5EF4-FFF2-40B4-BE49-F238E27FC236}">
                  <a16:creationId xmlns:a16="http://schemas.microsoft.com/office/drawing/2014/main" id="{D639131E-95F8-8283-9082-A3A49A5DD466}"/>
                </a:ext>
              </a:extLst>
            </p:cNvPr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6970;p51">
              <a:extLst>
                <a:ext uri="{FF2B5EF4-FFF2-40B4-BE49-F238E27FC236}">
                  <a16:creationId xmlns:a16="http://schemas.microsoft.com/office/drawing/2014/main" id="{642C2F3A-87DB-69B8-367D-D066C0AC96F0}"/>
                </a:ext>
              </a:extLst>
            </p:cNvPr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6971;p51">
              <a:extLst>
                <a:ext uri="{FF2B5EF4-FFF2-40B4-BE49-F238E27FC236}">
                  <a16:creationId xmlns:a16="http://schemas.microsoft.com/office/drawing/2014/main" id="{137F8E6A-91F2-523E-6046-B9BD532B6E56}"/>
                </a:ext>
              </a:extLst>
            </p:cNvPr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6972;p51">
              <a:extLst>
                <a:ext uri="{FF2B5EF4-FFF2-40B4-BE49-F238E27FC236}">
                  <a16:creationId xmlns:a16="http://schemas.microsoft.com/office/drawing/2014/main" id="{C406E180-2C17-05AF-4600-9E76A55028F0}"/>
                </a:ext>
              </a:extLst>
            </p:cNvPr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6973;p51">
              <a:extLst>
                <a:ext uri="{FF2B5EF4-FFF2-40B4-BE49-F238E27FC236}">
                  <a16:creationId xmlns:a16="http://schemas.microsoft.com/office/drawing/2014/main" id="{56CAA0FF-4629-2B99-7015-4B1436866E71}"/>
                </a:ext>
              </a:extLst>
            </p:cNvPr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6974;p51">
              <a:extLst>
                <a:ext uri="{FF2B5EF4-FFF2-40B4-BE49-F238E27FC236}">
                  <a16:creationId xmlns:a16="http://schemas.microsoft.com/office/drawing/2014/main" id="{28F54A4F-5179-DB17-9799-886487067FB7}"/>
                </a:ext>
              </a:extLst>
            </p:cNvPr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6975;p51">
              <a:extLst>
                <a:ext uri="{FF2B5EF4-FFF2-40B4-BE49-F238E27FC236}">
                  <a16:creationId xmlns:a16="http://schemas.microsoft.com/office/drawing/2014/main" id="{B220985B-F2CC-A62E-3B2A-D7925C748202}"/>
                </a:ext>
              </a:extLst>
            </p:cNvPr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6976;p51">
              <a:extLst>
                <a:ext uri="{FF2B5EF4-FFF2-40B4-BE49-F238E27FC236}">
                  <a16:creationId xmlns:a16="http://schemas.microsoft.com/office/drawing/2014/main" id="{0D84270A-2AF5-07C3-155B-34A24E1F60AB}"/>
                </a:ext>
              </a:extLst>
            </p:cNvPr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6977;p51">
              <a:extLst>
                <a:ext uri="{FF2B5EF4-FFF2-40B4-BE49-F238E27FC236}">
                  <a16:creationId xmlns:a16="http://schemas.microsoft.com/office/drawing/2014/main" id="{E1A8CB04-3F32-811D-7D4C-36D6670EC3D1}"/>
                </a:ext>
              </a:extLst>
            </p:cNvPr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6978;p51">
              <a:extLst>
                <a:ext uri="{FF2B5EF4-FFF2-40B4-BE49-F238E27FC236}">
                  <a16:creationId xmlns:a16="http://schemas.microsoft.com/office/drawing/2014/main" id="{729934E1-F381-B7A9-10DD-BF6489442F87}"/>
                </a:ext>
              </a:extLst>
            </p:cNvPr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6979;p51">
              <a:extLst>
                <a:ext uri="{FF2B5EF4-FFF2-40B4-BE49-F238E27FC236}">
                  <a16:creationId xmlns:a16="http://schemas.microsoft.com/office/drawing/2014/main" id="{453ECDDB-5424-2785-4462-66E9404BD08C}"/>
                </a:ext>
              </a:extLst>
            </p:cNvPr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6980;p51">
              <a:extLst>
                <a:ext uri="{FF2B5EF4-FFF2-40B4-BE49-F238E27FC236}">
                  <a16:creationId xmlns:a16="http://schemas.microsoft.com/office/drawing/2014/main" id="{9C3EAD49-8EF1-6172-3D42-BF9A33434960}"/>
                </a:ext>
              </a:extLst>
            </p:cNvPr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6981;p51">
              <a:extLst>
                <a:ext uri="{FF2B5EF4-FFF2-40B4-BE49-F238E27FC236}">
                  <a16:creationId xmlns:a16="http://schemas.microsoft.com/office/drawing/2014/main" id="{578A7060-8754-5D09-0DF5-E3961D96BFFB}"/>
                </a:ext>
              </a:extLst>
            </p:cNvPr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6982;p51">
              <a:extLst>
                <a:ext uri="{FF2B5EF4-FFF2-40B4-BE49-F238E27FC236}">
                  <a16:creationId xmlns:a16="http://schemas.microsoft.com/office/drawing/2014/main" id="{76801E8C-3411-F131-DFAF-1F17E0AAE625}"/>
                </a:ext>
              </a:extLst>
            </p:cNvPr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6983;p51">
              <a:extLst>
                <a:ext uri="{FF2B5EF4-FFF2-40B4-BE49-F238E27FC236}">
                  <a16:creationId xmlns:a16="http://schemas.microsoft.com/office/drawing/2014/main" id="{36D7CE2B-5BC2-12F3-BB98-B911AB043AC8}"/>
                </a:ext>
              </a:extLst>
            </p:cNvPr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6984;p51">
              <a:extLst>
                <a:ext uri="{FF2B5EF4-FFF2-40B4-BE49-F238E27FC236}">
                  <a16:creationId xmlns:a16="http://schemas.microsoft.com/office/drawing/2014/main" id="{81569D09-907A-5480-72CA-EA49746A96C2}"/>
                </a:ext>
              </a:extLst>
            </p:cNvPr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6985;p51">
              <a:extLst>
                <a:ext uri="{FF2B5EF4-FFF2-40B4-BE49-F238E27FC236}">
                  <a16:creationId xmlns:a16="http://schemas.microsoft.com/office/drawing/2014/main" id="{B05C2922-6FAD-E13E-809E-794FEA4B78E2}"/>
                </a:ext>
              </a:extLst>
            </p:cNvPr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6986;p51">
              <a:extLst>
                <a:ext uri="{FF2B5EF4-FFF2-40B4-BE49-F238E27FC236}">
                  <a16:creationId xmlns:a16="http://schemas.microsoft.com/office/drawing/2014/main" id="{1625736E-C486-9982-4FFE-37A140963E3A}"/>
                </a:ext>
              </a:extLst>
            </p:cNvPr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6987;p51">
              <a:extLst>
                <a:ext uri="{FF2B5EF4-FFF2-40B4-BE49-F238E27FC236}">
                  <a16:creationId xmlns:a16="http://schemas.microsoft.com/office/drawing/2014/main" id="{63E4D9A9-B1E5-E515-87BE-282F9376E05B}"/>
                </a:ext>
              </a:extLst>
            </p:cNvPr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6988;p51">
              <a:extLst>
                <a:ext uri="{FF2B5EF4-FFF2-40B4-BE49-F238E27FC236}">
                  <a16:creationId xmlns:a16="http://schemas.microsoft.com/office/drawing/2014/main" id="{99A71220-7ABE-6E36-3CA6-8E084E22CBA7}"/>
                </a:ext>
              </a:extLst>
            </p:cNvPr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6989;p51">
              <a:extLst>
                <a:ext uri="{FF2B5EF4-FFF2-40B4-BE49-F238E27FC236}">
                  <a16:creationId xmlns:a16="http://schemas.microsoft.com/office/drawing/2014/main" id="{9BB46600-9C03-D370-4082-38DBDB4A79AE}"/>
                </a:ext>
              </a:extLst>
            </p:cNvPr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6990;p51">
              <a:extLst>
                <a:ext uri="{FF2B5EF4-FFF2-40B4-BE49-F238E27FC236}">
                  <a16:creationId xmlns:a16="http://schemas.microsoft.com/office/drawing/2014/main" id="{1A332B24-FAA7-5373-4658-3B57DE4E3A6E}"/>
                </a:ext>
              </a:extLst>
            </p:cNvPr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6991;p51">
              <a:extLst>
                <a:ext uri="{FF2B5EF4-FFF2-40B4-BE49-F238E27FC236}">
                  <a16:creationId xmlns:a16="http://schemas.microsoft.com/office/drawing/2014/main" id="{F861C6CE-BC13-B19B-7649-5E64665BC578}"/>
                </a:ext>
              </a:extLst>
            </p:cNvPr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6992;p51">
              <a:extLst>
                <a:ext uri="{FF2B5EF4-FFF2-40B4-BE49-F238E27FC236}">
                  <a16:creationId xmlns:a16="http://schemas.microsoft.com/office/drawing/2014/main" id="{C072E313-DBB1-D0F4-BF9E-B69C4A7B651A}"/>
                </a:ext>
              </a:extLst>
            </p:cNvPr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6993;p51">
              <a:extLst>
                <a:ext uri="{FF2B5EF4-FFF2-40B4-BE49-F238E27FC236}">
                  <a16:creationId xmlns:a16="http://schemas.microsoft.com/office/drawing/2014/main" id="{D52BC8C9-38B5-D48D-896E-3B489F70EBF1}"/>
                </a:ext>
              </a:extLst>
            </p:cNvPr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6994;p51">
              <a:extLst>
                <a:ext uri="{FF2B5EF4-FFF2-40B4-BE49-F238E27FC236}">
                  <a16:creationId xmlns:a16="http://schemas.microsoft.com/office/drawing/2014/main" id="{6BF6403A-65F4-7FC3-20AB-9869E41A9EAA}"/>
                </a:ext>
              </a:extLst>
            </p:cNvPr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6995;p51">
              <a:extLst>
                <a:ext uri="{FF2B5EF4-FFF2-40B4-BE49-F238E27FC236}">
                  <a16:creationId xmlns:a16="http://schemas.microsoft.com/office/drawing/2014/main" id="{46BA090A-603E-DAB9-3C6B-201B89870B80}"/>
                </a:ext>
              </a:extLst>
            </p:cNvPr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6996;p51">
              <a:extLst>
                <a:ext uri="{FF2B5EF4-FFF2-40B4-BE49-F238E27FC236}">
                  <a16:creationId xmlns:a16="http://schemas.microsoft.com/office/drawing/2014/main" id="{8EFF3F82-5191-C6DA-183E-18F8B5775757}"/>
                </a:ext>
              </a:extLst>
            </p:cNvPr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6997;p51">
              <a:extLst>
                <a:ext uri="{FF2B5EF4-FFF2-40B4-BE49-F238E27FC236}">
                  <a16:creationId xmlns:a16="http://schemas.microsoft.com/office/drawing/2014/main" id="{282DE51F-7DFD-DFCF-EB8D-2C0D093EC6FF}"/>
                </a:ext>
              </a:extLst>
            </p:cNvPr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6998;p51">
              <a:extLst>
                <a:ext uri="{FF2B5EF4-FFF2-40B4-BE49-F238E27FC236}">
                  <a16:creationId xmlns:a16="http://schemas.microsoft.com/office/drawing/2014/main" id="{FEA18FF8-DE3E-5C58-195F-76B941312C7D}"/>
                </a:ext>
              </a:extLst>
            </p:cNvPr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6999;p51">
              <a:extLst>
                <a:ext uri="{FF2B5EF4-FFF2-40B4-BE49-F238E27FC236}">
                  <a16:creationId xmlns:a16="http://schemas.microsoft.com/office/drawing/2014/main" id="{5F7F9474-9C56-45A9-2D9A-3286AC8AE55B}"/>
                </a:ext>
              </a:extLst>
            </p:cNvPr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7000;p51">
              <a:extLst>
                <a:ext uri="{FF2B5EF4-FFF2-40B4-BE49-F238E27FC236}">
                  <a16:creationId xmlns:a16="http://schemas.microsoft.com/office/drawing/2014/main" id="{4A412C24-E83A-3523-1958-5D86A23D0377}"/>
                </a:ext>
              </a:extLst>
            </p:cNvPr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7001;p51">
              <a:extLst>
                <a:ext uri="{FF2B5EF4-FFF2-40B4-BE49-F238E27FC236}">
                  <a16:creationId xmlns:a16="http://schemas.microsoft.com/office/drawing/2014/main" id="{D0124651-7CA1-767E-5EB9-85F14790B1CB}"/>
                </a:ext>
              </a:extLst>
            </p:cNvPr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7002;p51">
              <a:extLst>
                <a:ext uri="{FF2B5EF4-FFF2-40B4-BE49-F238E27FC236}">
                  <a16:creationId xmlns:a16="http://schemas.microsoft.com/office/drawing/2014/main" id="{EB7BE4B1-96B8-437F-56F2-277F57F81A32}"/>
                </a:ext>
              </a:extLst>
            </p:cNvPr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7003;p51">
              <a:extLst>
                <a:ext uri="{FF2B5EF4-FFF2-40B4-BE49-F238E27FC236}">
                  <a16:creationId xmlns:a16="http://schemas.microsoft.com/office/drawing/2014/main" id="{9A0CC9F2-9194-8C9D-D7CC-8EE90DF745DF}"/>
                </a:ext>
              </a:extLst>
            </p:cNvPr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7004;p51">
              <a:extLst>
                <a:ext uri="{FF2B5EF4-FFF2-40B4-BE49-F238E27FC236}">
                  <a16:creationId xmlns:a16="http://schemas.microsoft.com/office/drawing/2014/main" id="{948C7513-9AF7-3767-8AB2-C89F4C43D4B8}"/>
                </a:ext>
              </a:extLst>
            </p:cNvPr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7005;p51">
              <a:extLst>
                <a:ext uri="{FF2B5EF4-FFF2-40B4-BE49-F238E27FC236}">
                  <a16:creationId xmlns:a16="http://schemas.microsoft.com/office/drawing/2014/main" id="{0BABE766-551A-A482-C432-7C6915965DA3}"/>
                </a:ext>
              </a:extLst>
            </p:cNvPr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7006;p51">
              <a:extLst>
                <a:ext uri="{FF2B5EF4-FFF2-40B4-BE49-F238E27FC236}">
                  <a16:creationId xmlns:a16="http://schemas.microsoft.com/office/drawing/2014/main" id="{BAD30BDD-A46B-7662-7C91-E2D32CDD6304}"/>
                </a:ext>
              </a:extLst>
            </p:cNvPr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7007;p51">
              <a:extLst>
                <a:ext uri="{FF2B5EF4-FFF2-40B4-BE49-F238E27FC236}">
                  <a16:creationId xmlns:a16="http://schemas.microsoft.com/office/drawing/2014/main" id="{5C11E14B-4C82-7C1D-7207-BE10BD59D10F}"/>
                </a:ext>
              </a:extLst>
            </p:cNvPr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7008;p51">
              <a:extLst>
                <a:ext uri="{FF2B5EF4-FFF2-40B4-BE49-F238E27FC236}">
                  <a16:creationId xmlns:a16="http://schemas.microsoft.com/office/drawing/2014/main" id="{A0851A90-0C8A-8BE1-17B2-FF0A43BECF99}"/>
                </a:ext>
              </a:extLst>
            </p:cNvPr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7009;p51">
              <a:extLst>
                <a:ext uri="{FF2B5EF4-FFF2-40B4-BE49-F238E27FC236}">
                  <a16:creationId xmlns:a16="http://schemas.microsoft.com/office/drawing/2014/main" id="{F3423D5B-D369-19EC-2697-CF3EE3C54B4F}"/>
                </a:ext>
              </a:extLst>
            </p:cNvPr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7010;p51">
              <a:extLst>
                <a:ext uri="{FF2B5EF4-FFF2-40B4-BE49-F238E27FC236}">
                  <a16:creationId xmlns:a16="http://schemas.microsoft.com/office/drawing/2014/main" id="{10F83D7C-98CF-0DAF-2A52-C2FF4CA9C3E5}"/>
                </a:ext>
              </a:extLst>
            </p:cNvPr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7011;p51">
              <a:extLst>
                <a:ext uri="{FF2B5EF4-FFF2-40B4-BE49-F238E27FC236}">
                  <a16:creationId xmlns:a16="http://schemas.microsoft.com/office/drawing/2014/main" id="{049CDB0C-CDC1-101E-41F7-B1EFC2F7D7B2}"/>
                </a:ext>
              </a:extLst>
            </p:cNvPr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7012;p51">
              <a:extLst>
                <a:ext uri="{FF2B5EF4-FFF2-40B4-BE49-F238E27FC236}">
                  <a16:creationId xmlns:a16="http://schemas.microsoft.com/office/drawing/2014/main" id="{6D1A3AA6-7027-8B86-372D-7643E80E4259}"/>
                </a:ext>
              </a:extLst>
            </p:cNvPr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7013;p51">
              <a:extLst>
                <a:ext uri="{FF2B5EF4-FFF2-40B4-BE49-F238E27FC236}">
                  <a16:creationId xmlns:a16="http://schemas.microsoft.com/office/drawing/2014/main" id="{1BD73E39-C30A-B956-51A8-DD1CB1BDF8DE}"/>
                </a:ext>
              </a:extLst>
            </p:cNvPr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7014;p51">
              <a:extLst>
                <a:ext uri="{FF2B5EF4-FFF2-40B4-BE49-F238E27FC236}">
                  <a16:creationId xmlns:a16="http://schemas.microsoft.com/office/drawing/2014/main" id="{40DF9FCF-5AE1-6A59-C6E8-9F35CFF8ED7C}"/>
                </a:ext>
              </a:extLst>
            </p:cNvPr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7015;p51">
              <a:extLst>
                <a:ext uri="{FF2B5EF4-FFF2-40B4-BE49-F238E27FC236}">
                  <a16:creationId xmlns:a16="http://schemas.microsoft.com/office/drawing/2014/main" id="{48EA788C-DA15-BAFB-006F-A16EBA5652DD}"/>
                </a:ext>
              </a:extLst>
            </p:cNvPr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7016;p51">
              <a:extLst>
                <a:ext uri="{FF2B5EF4-FFF2-40B4-BE49-F238E27FC236}">
                  <a16:creationId xmlns:a16="http://schemas.microsoft.com/office/drawing/2014/main" id="{8BA584A2-AB41-069E-57EA-8FE5D4E13ECB}"/>
                </a:ext>
              </a:extLst>
            </p:cNvPr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7017;p51">
              <a:extLst>
                <a:ext uri="{FF2B5EF4-FFF2-40B4-BE49-F238E27FC236}">
                  <a16:creationId xmlns:a16="http://schemas.microsoft.com/office/drawing/2014/main" id="{5A08FF7A-9D57-F507-FB35-E8FC9EC5647C}"/>
                </a:ext>
              </a:extLst>
            </p:cNvPr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7018;p51">
              <a:extLst>
                <a:ext uri="{FF2B5EF4-FFF2-40B4-BE49-F238E27FC236}">
                  <a16:creationId xmlns:a16="http://schemas.microsoft.com/office/drawing/2014/main" id="{FDCB065B-4D34-4A81-4484-DD89AB6AAA32}"/>
                </a:ext>
              </a:extLst>
            </p:cNvPr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7019;p51">
              <a:extLst>
                <a:ext uri="{FF2B5EF4-FFF2-40B4-BE49-F238E27FC236}">
                  <a16:creationId xmlns:a16="http://schemas.microsoft.com/office/drawing/2014/main" id="{85D40C25-C1CD-9806-5DF8-413332764E10}"/>
                </a:ext>
              </a:extLst>
            </p:cNvPr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7020;p51">
              <a:extLst>
                <a:ext uri="{FF2B5EF4-FFF2-40B4-BE49-F238E27FC236}">
                  <a16:creationId xmlns:a16="http://schemas.microsoft.com/office/drawing/2014/main" id="{2C718CA0-331F-C2A5-6BF4-92C785EE4DBC}"/>
                </a:ext>
              </a:extLst>
            </p:cNvPr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7021;p51">
              <a:extLst>
                <a:ext uri="{FF2B5EF4-FFF2-40B4-BE49-F238E27FC236}">
                  <a16:creationId xmlns:a16="http://schemas.microsoft.com/office/drawing/2014/main" id="{89CAEEE8-67D0-B1B0-B9A0-422AB2C6012B}"/>
                </a:ext>
              </a:extLst>
            </p:cNvPr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7022;p51">
              <a:extLst>
                <a:ext uri="{FF2B5EF4-FFF2-40B4-BE49-F238E27FC236}">
                  <a16:creationId xmlns:a16="http://schemas.microsoft.com/office/drawing/2014/main" id="{9B47015A-787C-45C5-0CF9-906E6B3E022B}"/>
                </a:ext>
              </a:extLst>
            </p:cNvPr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7023;p51">
              <a:extLst>
                <a:ext uri="{FF2B5EF4-FFF2-40B4-BE49-F238E27FC236}">
                  <a16:creationId xmlns:a16="http://schemas.microsoft.com/office/drawing/2014/main" id="{C866BE75-03B1-8AA6-105E-75E994A548E6}"/>
                </a:ext>
              </a:extLst>
            </p:cNvPr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7024;p51">
              <a:extLst>
                <a:ext uri="{FF2B5EF4-FFF2-40B4-BE49-F238E27FC236}">
                  <a16:creationId xmlns:a16="http://schemas.microsoft.com/office/drawing/2014/main" id="{17CA62A1-B3D8-FFD1-77CB-55CD10A2254E}"/>
                </a:ext>
              </a:extLst>
            </p:cNvPr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7025;p51">
              <a:extLst>
                <a:ext uri="{FF2B5EF4-FFF2-40B4-BE49-F238E27FC236}">
                  <a16:creationId xmlns:a16="http://schemas.microsoft.com/office/drawing/2014/main" id="{2536D940-027B-609E-B3F0-DA5A86F9C093}"/>
                </a:ext>
              </a:extLst>
            </p:cNvPr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7026;p51">
              <a:extLst>
                <a:ext uri="{FF2B5EF4-FFF2-40B4-BE49-F238E27FC236}">
                  <a16:creationId xmlns:a16="http://schemas.microsoft.com/office/drawing/2014/main" id="{83CD585E-09D9-6B4A-0B4A-223CFA06E8A0}"/>
                </a:ext>
              </a:extLst>
            </p:cNvPr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7027;p51">
              <a:extLst>
                <a:ext uri="{FF2B5EF4-FFF2-40B4-BE49-F238E27FC236}">
                  <a16:creationId xmlns:a16="http://schemas.microsoft.com/office/drawing/2014/main" id="{A0598CB5-16F3-2D3D-DA42-295AD5E1C713}"/>
                </a:ext>
              </a:extLst>
            </p:cNvPr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7028;p51">
              <a:extLst>
                <a:ext uri="{FF2B5EF4-FFF2-40B4-BE49-F238E27FC236}">
                  <a16:creationId xmlns:a16="http://schemas.microsoft.com/office/drawing/2014/main" id="{7BBB0BA4-3EE5-EBC9-E47C-AE5F1D37BA2F}"/>
                </a:ext>
              </a:extLst>
            </p:cNvPr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7029;p51">
              <a:extLst>
                <a:ext uri="{FF2B5EF4-FFF2-40B4-BE49-F238E27FC236}">
                  <a16:creationId xmlns:a16="http://schemas.microsoft.com/office/drawing/2014/main" id="{5F17D3B3-6206-D624-85E4-6B45650EFDCA}"/>
                </a:ext>
              </a:extLst>
            </p:cNvPr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7030;p51">
              <a:extLst>
                <a:ext uri="{FF2B5EF4-FFF2-40B4-BE49-F238E27FC236}">
                  <a16:creationId xmlns:a16="http://schemas.microsoft.com/office/drawing/2014/main" id="{535C2A06-9ED9-21EA-B4F1-CE98BF711D2F}"/>
                </a:ext>
              </a:extLst>
            </p:cNvPr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7031;p51">
              <a:extLst>
                <a:ext uri="{FF2B5EF4-FFF2-40B4-BE49-F238E27FC236}">
                  <a16:creationId xmlns:a16="http://schemas.microsoft.com/office/drawing/2014/main" id="{99B93FBE-38D4-3C0F-5BEF-244B4C4AC579}"/>
                </a:ext>
              </a:extLst>
            </p:cNvPr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7032;p51">
              <a:extLst>
                <a:ext uri="{FF2B5EF4-FFF2-40B4-BE49-F238E27FC236}">
                  <a16:creationId xmlns:a16="http://schemas.microsoft.com/office/drawing/2014/main" id="{821F297D-4B3C-8267-17EA-5AC1FC867BDC}"/>
                </a:ext>
              </a:extLst>
            </p:cNvPr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7033;p51">
              <a:extLst>
                <a:ext uri="{FF2B5EF4-FFF2-40B4-BE49-F238E27FC236}">
                  <a16:creationId xmlns:a16="http://schemas.microsoft.com/office/drawing/2014/main" id="{7567E28F-BA87-C0D0-780D-88CFA7AD67EE}"/>
                </a:ext>
              </a:extLst>
            </p:cNvPr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7034;p51">
              <a:extLst>
                <a:ext uri="{FF2B5EF4-FFF2-40B4-BE49-F238E27FC236}">
                  <a16:creationId xmlns:a16="http://schemas.microsoft.com/office/drawing/2014/main" id="{FB751937-7A02-BFC2-18F5-FD895E40DAB1}"/>
                </a:ext>
              </a:extLst>
            </p:cNvPr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7035;p51">
              <a:extLst>
                <a:ext uri="{FF2B5EF4-FFF2-40B4-BE49-F238E27FC236}">
                  <a16:creationId xmlns:a16="http://schemas.microsoft.com/office/drawing/2014/main" id="{BDD80254-A459-5518-5FD1-61E62E29F94C}"/>
                </a:ext>
              </a:extLst>
            </p:cNvPr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7036;p51">
              <a:extLst>
                <a:ext uri="{FF2B5EF4-FFF2-40B4-BE49-F238E27FC236}">
                  <a16:creationId xmlns:a16="http://schemas.microsoft.com/office/drawing/2014/main" id="{EBD333F8-822D-F52A-880C-D3BC73A854E1}"/>
                </a:ext>
              </a:extLst>
            </p:cNvPr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7037;p51">
              <a:extLst>
                <a:ext uri="{FF2B5EF4-FFF2-40B4-BE49-F238E27FC236}">
                  <a16:creationId xmlns:a16="http://schemas.microsoft.com/office/drawing/2014/main" id="{79505DA8-1090-AFB9-66B4-E7580BB77842}"/>
                </a:ext>
              </a:extLst>
            </p:cNvPr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7038;p51">
              <a:extLst>
                <a:ext uri="{FF2B5EF4-FFF2-40B4-BE49-F238E27FC236}">
                  <a16:creationId xmlns:a16="http://schemas.microsoft.com/office/drawing/2014/main" id="{75F548D9-C725-00C0-8973-848E055FB5B8}"/>
                </a:ext>
              </a:extLst>
            </p:cNvPr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7039;p51">
              <a:extLst>
                <a:ext uri="{FF2B5EF4-FFF2-40B4-BE49-F238E27FC236}">
                  <a16:creationId xmlns:a16="http://schemas.microsoft.com/office/drawing/2014/main" id="{F16D233A-A58E-91F2-C2B3-0491F396EB78}"/>
                </a:ext>
              </a:extLst>
            </p:cNvPr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7040;p51">
              <a:extLst>
                <a:ext uri="{FF2B5EF4-FFF2-40B4-BE49-F238E27FC236}">
                  <a16:creationId xmlns:a16="http://schemas.microsoft.com/office/drawing/2014/main" id="{06357EA8-B4C4-1293-3C48-F41A96B29155}"/>
                </a:ext>
              </a:extLst>
            </p:cNvPr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7041;p51">
              <a:extLst>
                <a:ext uri="{FF2B5EF4-FFF2-40B4-BE49-F238E27FC236}">
                  <a16:creationId xmlns:a16="http://schemas.microsoft.com/office/drawing/2014/main" id="{0F4BE595-9759-F752-82EC-8503331E7116}"/>
                </a:ext>
              </a:extLst>
            </p:cNvPr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7042;p51">
              <a:extLst>
                <a:ext uri="{FF2B5EF4-FFF2-40B4-BE49-F238E27FC236}">
                  <a16:creationId xmlns:a16="http://schemas.microsoft.com/office/drawing/2014/main" id="{A52F0D23-868F-3647-9E0E-5067691AC942}"/>
                </a:ext>
              </a:extLst>
            </p:cNvPr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7043;p51">
              <a:extLst>
                <a:ext uri="{FF2B5EF4-FFF2-40B4-BE49-F238E27FC236}">
                  <a16:creationId xmlns:a16="http://schemas.microsoft.com/office/drawing/2014/main" id="{82FEC4AE-557F-9074-B3A9-63DA8174EFC8}"/>
                </a:ext>
              </a:extLst>
            </p:cNvPr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7044;p51">
              <a:extLst>
                <a:ext uri="{FF2B5EF4-FFF2-40B4-BE49-F238E27FC236}">
                  <a16:creationId xmlns:a16="http://schemas.microsoft.com/office/drawing/2014/main" id="{B64800DD-C78E-5751-258E-6BC3684E712B}"/>
                </a:ext>
              </a:extLst>
            </p:cNvPr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7045;p51">
              <a:extLst>
                <a:ext uri="{FF2B5EF4-FFF2-40B4-BE49-F238E27FC236}">
                  <a16:creationId xmlns:a16="http://schemas.microsoft.com/office/drawing/2014/main" id="{C2C3241F-861F-A796-E6EB-530443441520}"/>
                </a:ext>
              </a:extLst>
            </p:cNvPr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7046;p51">
              <a:extLst>
                <a:ext uri="{FF2B5EF4-FFF2-40B4-BE49-F238E27FC236}">
                  <a16:creationId xmlns:a16="http://schemas.microsoft.com/office/drawing/2014/main" id="{A221787F-A77B-8BA3-EE53-BD6ABADA5330}"/>
                </a:ext>
              </a:extLst>
            </p:cNvPr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7047;p51">
              <a:extLst>
                <a:ext uri="{FF2B5EF4-FFF2-40B4-BE49-F238E27FC236}">
                  <a16:creationId xmlns:a16="http://schemas.microsoft.com/office/drawing/2014/main" id="{7D7640B8-BD41-5764-FCC0-E3A51FBD1A10}"/>
                </a:ext>
              </a:extLst>
            </p:cNvPr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7048;p51">
              <a:extLst>
                <a:ext uri="{FF2B5EF4-FFF2-40B4-BE49-F238E27FC236}">
                  <a16:creationId xmlns:a16="http://schemas.microsoft.com/office/drawing/2014/main" id="{D57001F3-A8EA-A861-3C30-206F96AADE33}"/>
                </a:ext>
              </a:extLst>
            </p:cNvPr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7049;p51">
              <a:extLst>
                <a:ext uri="{FF2B5EF4-FFF2-40B4-BE49-F238E27FC236}">
                  <a16:creationId xmlns:a16="http://schemas.microsoft.com/office/drawing/2014/main" id="{3603132B-7AF8-E01B-999F-FED8483767C2}"/>
                </a:ext>
              </a:extLst>
            </p:cNvPr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7050;p51">
              <a:extLst>
                <a:ext uri="{FF2B5EF4-FFF2-40B4-BE49-F238E27FC236}">
                  <a16:creationId xmlns:a16="http://schemas.microsoft.com/office/drawing/2014/main" id="{70D5B664-5253-BA7D-1F28-560A8F5853D0}"/>
                </a:ext>
              </a:extLst>
            </p:cNvPr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7051;p51">
              <a:extLst>
                <a:ext uri="{FF2B5EF4-FFF2-40B4-BE49-F238E27FC236}">
                  <a16:creationId xmlns:a16="http://schemas.microsoft.com/office/drawing/2014/main" id="{3891F56E-2B6D-AFEC-BF31-13369125E0D0}"/>
                </a:ext>
              </a:extLst>
            </p:cNvPr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7052;p51">
              <a:extLst>
                <a:ext uri="{FF2B5EF4-FFF2-40B4-BE49-F238E27FC236}">
                  <a16:creationId xmlns:a16="http://schemas.microsoft.com/office/drawing/2014/main" id="{E1F7EA1E-AAE0-93E9-F4F5-CE8CC9B7D13F}"/>
                </a:ext>
              </a:extLst>
            </p:cNvPr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7053;p51">
              <a:extLst>
                <a:ext uri="{FF2B5EF4-FFF2-40B4-BE49-F238E27FC236}">
                  <a16:creationId xmlns:a16="http://schemas.microsoft.com/office/drawing/2014/main" id="{F74C24BD-08B1-F47F-EA47-4F1E4E254947}"/>
                </a:ext>
              </a:extLst>
            </p:cNvPr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7054;p51">
              <a:extLst>
                <a:ext uri="{FF2B5EF4-FFF2-40B4-BE49-F238E27FC236}">
                  <a16:creationId xmlns:a16="http://schemas.microsoft.com/office/drawing/2014/main" id="{5E233BDF-A269-BA1B-848F-4823236660F5}"/>
                </a:ext>
              </a:extLst>
            </p:cNvPr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7055;p51">
              <a:extLst>
                <a:ext uri="{FF2B5EF4-FFF2-40B4-BE49-F238E27FC236}">
                  <a16:creationId xmlns:a16="http://schemas.microsoft.com/office/drawing/2014/main" id="{9F8BA632-605D-82BA-145B-1709637908E4}"/>
                </a:ext>
              </a:extLst>
            </p:cNvPr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7056;p51">
              <a:extLst>
                <a:ext uri="{FF2B5EF4-FFF2-40B4-BE49-F238E27FC236}">
                  <a16:creationId xmlns:a16="http://schemas.microsoft.com/office/drawing/2014/main" id="{C39EA1B4-A84A-61CB-FA4E-58AC7F301300}"/>
                </a:ext>
              </a:extLst>
            </p:cNvPr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7057;p51">
              <a:extLst>
                <a:ext uri="{FF2B5EF4-FFF2-40B4-BE49-F238E27FC236}">
                  <a16:creationId xmlns:a16="http://schemas.microsoft.com/office/drawing/2014/main" id="{9BB08921-CABE-E5E5-4519-CA0E33F8CD4B}"/>
                </a:ext>
              </a:extLst>
            </p:cNvPr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7058;p51">
              <a:extLst>
                <a:ext uri="{FF2B5EF4-FFF2-40B4-BE49-F238E27FC236}">
                  <a16:creationId xmlns:a16="http://schemas.microsoft.com/office/drawing/2014/main" id="{143E2FD1-795F-30E2-7F61-34FB2E74FAB2}"/>
                </a:ext>
              </a:extLst>
            </p:cNvPr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7059;p51">
              <a:extLst>
                <a:ext uri="{FF2B5EF4-FFF2-40B4-BE49-F238E27FC236}">
                  <a16:creationId xmlns:a16="http://schemas.microsoft.com/office/drawing/2014/main" id="{181D3F1C-4617-79B3-00BF-98E052FA9329}"/>
                </a:ext>
              </a:extLst>
            </p:cNvPr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7060;p51">
              <a:extLst>
                <a:ext uri="{FF2B5EF4-FFF2-40B4-BE49-F238E27FC236}">
                  <a16:creationId xmlns:a16="http://schemas.microsoft.com/office/drawing/2014/main" id="{BA7D5DAB-0563-076B-BA14-F5C4959C4539}"/>
                </a:ext>
              </a:extLst>
            </p:cNvPr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7061;p51">
              <a:extLst>
                <a:ext uri="{FF2B5EF4-FFF2-40B4-BE49-F238E27FC236}">
                  <a16:creationId xmlns:a16="http://schemas.microsoft.com/office/drawing/2014/main" id="{595FF133-8964-91EB-BDA8-23CBD64608B5}"/>
                </a:ext>
              </a:extLst>
            </p:cNvPr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7062;p51">
              <a:extLst>
                <a:ext uri="{FF2B5EF4-FFF2-40B4-BE49-F238E27FC236}">
                  <a16:creationId xmlns:a16="http://schemas.microsoft.com/office/drawing/2014/main" id="{1CEF359D-BEDD-3A66-625B-D2983A14ABA7}"/>
                </a:ext>
              </a:extLst>
            </p:cNvPr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7063;p51">
              <a:extLst>
                <a:ext uri="{FF2B5EF4-FFF2-40B4-BE49-F238E27FC236}">
                  <a16:creationId xmlns:a16="http://schemas.microsoft.com/office/drawing/2014/main" id="{ECDCA053-391E-D7DA-FC2C-B0DF8F6A6D3B}"/>
                </a:ext>
              </a:extLst>
            </p:cNvPr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7064;p51">
              <a:extLst>
                <a:ext uri="{FF2B5EF4-FFF2-40B4-BE49-F238E27FC236}">
                  <a16:creationId xmlns:a16="http://schemas.microsoft.com/office/drawing/2014/main" id="{35DFE70C-917F-86A3-2138-70BC70E08A5C}"/>
                </a:ext>
              </a:extLst>
            </p:cNvPr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7065;p51">
              <a:extLst>
                <a:ext uri="{FF2B5EF4-FFF2-40B4-BE49-F238E27FC236}">
                  <a16:creationId xmlns:a16="http://schemas.microsoft.com/office/drawing/2014/main" id="{6D58EBCD-5681-CFE8-E215-128787760CE8}"/>
                </a:ext>
              </a:extLst>
            </p:cNvPr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7066;p51">
              <a:extLst>
                <a:ext uri="{FF2B5EF4-FFF2-40B4-BE49-F238E27FC236}">
                  <a16:creationId xmlns:a16="http://schemas.microsoft.com/office/drawing/2014/main" id="{0A672E69-5B8F-901E-0036-35DBB00ABAB1}"/>
                </a:ext>
              </a:extLst>
            </p:cNvPr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7067;p51">
              <a:extLst>
                <a:ext uri="{FF2B5EF4-FFF2-40B4-BE49-F238E27FC236}">
                  <a16:creationId xmlns:a16="http://schemas.microsoft.com/office/drawing/2014/main" id="{67700D67-0557-50F8-5B06-8E6D4DC9B07D}"/>
                </a:ext>
              </a:extLst>
            </p:cNvPr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7068;p51">
              <a:extLst>
                <a:ext uri="{FF2B5EF4-FFF2-40B4-BE49-F238E27FC236}">
                  <a16:creationId xmlns:a16="http://schemas.microsoft.com/office/drawing/2014/main" id="{5FB5FE51-5DDA-96E6-7ACA-F05115D86D76}"/>
                </a:ext>
              </a:extLst>
            </p:cNvPr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7069;p51">
              <a:extLst>
                <a:ext uri="{FF2B5EF4-FFF2-40B4-BE49-F238E27FC236}">
                  <a16:creationId xmlns:a16="http://schemas.microsoft.com/office/drawing/2014/main" id="{B8F65556-D7A4-AB25-8FBB-9E5ADB4F4296}"/>
                </a:ext>
              </a:extLst>
            </p:cNvPr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7070;p51">
              <a:extLst>
                <a:ext uri="{FF2B5EF4-FFF2-40B4-BE49-F238E27FC236}">
                  <a16:creationId xmlns:a16="http://schemas.microsoft.com/office/drawing/2014/main" id="{E9818DD9-6070-E3D1-EFA8-B6E8705C377F}"/>
                </a:ext>
              </a:extLst>
            </p:cNvPr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7071;p51">
              <a:extLst>
                <a:ext uri="{FF2B5EF4-FFF2-40B4-BE49-F238E27FC236}">
                  <a16:creationId xmlns:a16="http://schemas.microsoft.com/office/drawing/2014/main" id="{485358CA-C6CC-7D6C-EFEF-0FF1C0776188}"/>
                </a:ext>
              </a:extLst>
            </p:cNvPr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7072;p51">
              <a:extLst>
                <a:ext uri="{FF2B5EF4-FFF2-40B4-BE49-F238E27FC236}">
                  <a16:creationId xmlns:a16="http://schemas.microsoft.com/office/drawing/2014/main" id="{C648A3BB-2D81-E4A6-C778-876A921539EF}"/>
                </a:ext>
              </a:extLst>
            </p:cNvPr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7073;p51">
              <a:extLst>
                <a:ext uri="{FF2B5EF4-FFF2-40B4-BE49-F238E27FC236}">
                  <a16:creationId xmlns:a16="http://schemas.microsoft.com/office/drawing/2014/main" id="{472933DF-D82C-96FC-402A-474FA3317988}"/>
                </a:ext>
              </a:extLst>
            </p:cNvPr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7074;p51">
              <a:extLst>
                <a:ext uri="{FF2B5EF4-FFF2-40B4-BE49-F238E27FC236}">
                  <a16:creationId xmlns:a16="http://schemas.microsoft.com/office/drawing/2014/main" id="{87C1F90D-DE08-74AC-54D6-EF01936C014D}"/>
                </a:ext>
              </a:extLst>
            </p:cNvPr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7075;p51">
              <a:extLst>
                <a:ext uri="{FF2B5EF4-FFF2-40B4-BE49-F238E27FC236}">
                  <a16:creationId xmlns:a16="http://schemas.microsoft.com/office/drawing/2014/main" id="{FF72390E-CBB7-5FFF-B3A6-F30F0F4E664C}"/>
                </a:ext>
              </a:extLst>
            </p:cNvPr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7076;p51">
              <a:extLst>
                <a:ext uri="{FF2B5EF4-FFF2-40B4-BE49-F238E27FC236}">
                  <a16:creationId xmlns:a16="http://schemas.microsoft.com/office/drawing/2014/main" id="{C2891E7A-28FE-58E3-6A95-55DB0D13A3F7}"/>
                </a:ext>
              </a:extLst>
            </p:cNvPr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7077;p51">
              <a:extLst>
                <a:ext uri="{FF2B5EF4-FFF2-40B4-BE49-F238E27FC236}">
                  <a16:creationId xmlns:a16="http://schemas.microsoft.com/office/drawing/2014/main" id="{BCCE716B-F40F-07D1-3AE2-D38DCAD158CF}"/>
                </a:ext>
              </a:extLst>
            </p:cNvPr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7078;p51">
              <a:extLst>
                <a:ext uri="{FF2B5EF4-FFF2-40B4-BE49-F238E27FC236}">
                  <a16:creationId xmlns:a16="http://schemas.microsoft.com/office/drawing/2014/main" id="{3931B8AB-1288-26AE-7CB0-2435B0806EBD}"/>
                </a:ext>
              </a:extLst>
            </p:cNvPr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7079;p51">
              <a:extLst>
                <a:ext uri="{FF2B5EF4-FFF2-40B4-BE49-F238E27FC236}">
                  <a16:creationId xmlns:a16="http://schemas.microsoft.com/office/drawing/2014/main" id="{FD5EC798-C573-2B1E-8EA2-6C2326BD5162}"/>
                </a:ext>
              </a:extLst>
            </p:cNvPr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7080;p51">
              <a:extLst>
                <a:ext uri="{FF2B5EF4-FFF2-40B4-BE49-F238E27FC236}">
                  <a16:creationId xmlns:a16="http://schemas.microsoft.com/office/drawing/2014/main" id="{C88CDFEF-9648-D2E9-C073-DEB68B1D89B5}"/>
                </a:ext>
              </a:extLst>
            </p:cNvPr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7081;p51">
              <a:extLst>
                <a:ext uri="{FF2B5EF4-FFF2-40B4-BE49-F238E27FC236}">
                  <a16:creationId xmlns:a16="http://schemas.microsoft.com/office/drawing/2014/main" id="{B44E988A-232B-4F51-4D35-E236B7DF955F}"/>
                </a:ext>
              </a:extLst>
            </p:cNvPr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7082;p51">
              <a:extLst>
                <a:ext uri="{FF2B5EF4-FFF2-40B4-BE49-F238E27FC236}">
                  <a16:creationId xmlns:a16="http://schemas.microsoft.com/office/drawing/2014/main" id="{64CA5010-969B-4911-23C9-6D1925C9158B}"/>
                </a:ext>
              </a:extLst>
            </p:cNvPr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7083;p51">
              <a:extLst>
                <a:ext uri="{FF2B5EF4-FFF2-40B4-BE49-F238E27FC236}">
                  <a16:creationId xmlns:a16="http://schemas.microsoft.com/office/drawing/2014/main" id="{0C48BDBF-3848-FD2E-7C5E-E44866ED166B}"/>
                </a:ext>
              </a:extLst>
            </p:cNvPr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7084;p51">
              <a:extLst>
                <a:ext uri="{FF2B5EF4-FFF2-40B4-BE49-F238E27FC236}">
                  <a16:creationId xmlns:a16="http://schemas.microsoft.com/office/drawing/2014/main" id="{7754FD99-2CEC-9F86-3E4C-5B510735461E}"/>
                </a:ext>
              </a:extLst>
            </p:cNvPr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7085;p51">
              <a:extLst>
                <a:ext uri="{FF2B5EF4-FFF2-40B4-BE49-F238E27FC236}">
                  <a16:creationId xmlns:a16="http://schemas.microsoft.com/office/drawing/2014/main" id="{596C67CB-3DB3-E14B-12B8-992EAD0B4DA4}"/>
                </a:ext>
              </a:extLst>
            </p:cNvPr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7086;p51">
              <a:extLst>
                <a:ext uri="{FF2B5EF4-FFF2-40B4-BE49-F238E27FC236}">
                  <a16:creationId xmlns:a16="http://schemas.microsoft.com/office/drawing/2014/main" id="{477132F3-DE55-840D-91A6-102DF09B0F47}"/>
                </a:ext>
              </a:extLst>
            </p:cNvPr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7087;p51">
              <a:extLst>
                <a:ext uri="{FF2B5EF4-FFF2-40B4-BE49-F238E27FC236}">
                  <a16:creationId xmlns:a16="http://schemas.microsoft.com/office/drawing/2014/main" id="{BD4E5129-08B3-3131-F7E7-C0A205983471}"/>
                </a:ext>
              </a:extLst>
            </p:cNvPr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7088;p51">
              <a:extLst>
                <a:ext uri="{FF2B5EF4-FFF2-40B4-BE49-F238E27FC236}">
                  <a16:creationId xmlns:a16="http://schemas.microsoft.com/office/drawing/2014/main" id="{FCB1FD71-8A44-8908-236E-E6A2349B2BEC}"/>
                </a:ext>
              </a:extLst>
            </p:cNvPr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7089;p51">
              <a:extLst>
                <a:ext uri="{FF2B5EF4-FFF2-40B4-BE49-F238E27FC236}">
                  <a16:creationId xmlns:a16="http://schemas.microsoft.com/office/drawing/2014/main" id="{C416A838-4B73-382E-CB27-B1F2B3BBED5A}"/>
                </a:ext>
              </a:extLst>
            </p:cNvPr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7090;p51">
              <a:extLst>
                <a:ext uri="{FF2B5EF4-FFF2-40B4-BE49-F238E27FC236}">
                  <a16:creationId xmlns:a16="http://schemas.microsoft.com/office/drawing/2014/main" id="{100134EF-1C0B-881A-8F93-C2CA92F585C5}"/>
                </a:ext>
              </a:extLst>
            </p:cNvPr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7091;p51">
              <a:extLst>
                <a:ext uri="{FF2B5EF4-FFF2-40B4-BE49-F238E27FC236}">
                  <a16:creationId xmlns:a16="http://schemas.microsoft.com/office/drawing/2014/main" id="{9D8F0FCC-1084-CDB3-698E-0F212BA97604}"/>
                </a:ext>
              </a:extLst>
            </p:cNvPr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7092;p51">
              <a:extLst>
                <a:ext uri="{FF2B5EF4-FFF2-40B4-BE49-F238E27FC236}">
                  <a16:creationId xmlns:a16="http://schemas.microsoft.com/office/drawing/2014/main" id="{315E5C22-965E-D7F3-72E9-54C0575CE965}"/>
                </a:ext>
              </a:extLst>
            </p:cNvPr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7093;p51">
              <a:extLst>
                <a:ext uri="{FF2B5EF4-FFF2-40B4-BE49-F238E27FC236}">
                  <a16:creationId xmlns:a16="http://schemas.microsoft.com/office/drawing/2014/main" id="{CB58D5D0-3E3B-BCB4-4CB9-1FE871A33905}"/>
                </a:ext>
              </a:extLst>
            </p:cNvPr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7094;p51">
              <a:extLst>
                <a:ext uri="{FF2B5EF4-FFF2-40B4-BE49-F238E27FC236}">
                  <a16:creationId xmlns:a16="http://schemas.microsoft.com/office/drawing/2014/main" id="{131A3F42-5EC4-C0A7-EBDF-0F72A85AAF49}"/>
                </a:ext>
              </a:extLst>
            </p:cNvPr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7095;p51">
              <a:extLst>
                <a:ext uri="{FF2B5EF4-FFF2-40B4-BE49-F238E27FC236}">
                  <a16:creationId xmlns:a16="http://schemas.microsoft.com/office/drawing/2014/main" id="{412C89FB-9F11-3A47-3B85-EDE06D8B358B}"/>
                </a:ext>
              </a:extLst>
            </p:cNvPr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7096;p51">
              <a:extLst>
                <a:ext uri="{FF2B5EF4-FFF2-40B4-BE49-F238E27FC236}">
                  <a16:creationId xmlns:a16="http://schemas.microsoft.com/office/drawing/2014/main" id="{BE2D1B88-599F-0A0A-79AC-63B0216C9614}"/>
                </a:ext>
              </a:extLst>
            </p:cNvPr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7097;p51">
              <a:extLst>
                <a:ext uri="{FF2B5EF4-FFF2-40B4-BE49-F238E27FC236}">
                  <a16:creationId xmlns:a16="http://schemas.microsoft.com/office/drawing/2014/main" id="{F5191AED-1BBC-C053-F43C-F4B8EF9790B7}"/>
                </a:ext>
              </a:extLst>
            </p:cNvPr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7098;p51">
              <a:extLst>
                <a:ext uri="{FF2B5EF4-FFF2-40B4-BE49-F238E27FC236}">
                  <a16:creationId xmlns:a16="http://schemas.microsoft.com/office/drawing/2014/main" id="{8633C2C0-33E8-4775-6346-2E719C131B38}"/>
                </a:ext>
              </a:extLst>
            </p:cNvPr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7099;p51">
              <a:extLst>
                <a:ext uri="{FF2B5EF4-FFF2-40B4-BE49-F238E27FC236}">
                  <a16:creationId xmlns:a16="http://schemas.microsoft.com/office/drawing/2014/main" id="{77CE7C0D-EC28-0DDB-E4DA-395660A998A7}"/>
                </a:ext>
              </a:extLst>
            </p:cNvPr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7100;p51">
              <a:extLst>
                <a:ext uri="{FF2B5EF4-FFF2-40B4-BE49-F238E27FC236}">
                  <a16:creationId xmlns:a16="http://schemas.microsoft.com/office/drawing/2014/main" id="{28801864-04B9-D5FD-A66A-CDAA036D6FD4}"/>
                </a:ext>
              </a:extLst>
            </p:cNvPr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7101;p51">
              <a:extLst>
                <a:ext uri="{FF2B5EF4-FFF2-40B4-BE49-F238E27FC236}">
                  <a16:creationId xmlns:a16="http://schemas.microsoft.com/office/drawing/2014/main" id="{1A521058-7DDC-2706-AB1F-D8849E4FE102}"/>
                </a:ext>
              </a:extLst>
            </p:cNvPr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7102;p51">
              <a:extLst>
                <a:ext uri="{FF2B5EF4-FFF2-40B4-BE49-F238E27FC236}">
                  <a16:creationId xmlns:a16="http://schemas.microsoft.com/office/drawing/2014/main" id="{6B357227-146D-8945-89BC-95983F82FBC7}"/>
                </a:ext>
              </a:extLst>
            </p:cNvPr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7103;p51">
              <a:extLst>
                <a:ext uri="{FF2B5EF4-FFF2-40B4-BE49-F238E27FC236}">
                  <a16:creationId xmlns:a16="http://schemas.microsoft.com/office/drawing/2014/main" id="{C371C717-6A25-8DBD-F9FB-36D8DA141209}"/>
                </a:ext>
              </a:extLst>
            </p:cNvPr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7104;p51">
              <a:extLst>
                <a:ext uri="{FF2B5EF4-FFF2-40B4-BE49-F238E27FC236}">
                  <a16:creationId xmlns:a16="http://schemas.microsoft.com/office/drawing/2014/main" id="{D350E9A4-6F98-0BA1-2F28-B2D08929FF89}"/>
                </a:ext>
              </a:extLst>
            </p:cNvPr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7105;p51">
              <a:extLst>
                <a:ext uri="{FF2B5EF4-FFF2-40B4-BE49-F238E27FC236}">
                  <a16:creationId xmlns:a16="http://schemas.microsoft.com/office/drawing/2014/main" id="{69C9C290-62E9-8378-A330-F48ED696B81B}"/>
                </a:ext>
              </a:extLst>
            </p:cNvPr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7106;p51">
              <a:extLst>
                <a:ext uri="{FF2B5EF4-FFF2-40B4-BE49-F238E27FC236}">
                  <a16:creationId xmlns:a16="http://schemas.microsoft.com/office/drawing/2014/main" id="{99D3F3D1-6434-D088-7F5D-0E016213AB7F}"/>
                </a:ext>
              </a:extLst>
            </p:cNvPr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7107;p51">
              <a:extLst>
                <a:ext uri="{FF2B5EF4-FFF2-40B4-BE49-F238E27FC236}">
                  <a16:creationId xmlns:a16="http://schemas.microsoft.com/office/drawing/2014/main" id="{A4731F14-CCE5-53F3-AC75-0A0BCDE68086}"/>
                </a:ext>
              </a:extLst>
            </p:cNvPr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7108;p51">
              <a:extLst>
                <a:ext uri="{FF2B5EF4-FFF2-40B4-BE49-F238E27FC236}">
                  <a16:creationId xmlns:a16="http://schemas.microsoft.com/office/drawing/2014/main" id="{BDDCDEB5-402B-4FF7-FEAC-2EDFBF63FE77}"/>
                </a:ext>
              </a:extLst>
            </p:cNvPr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7109;p51">
              <a:extLst>
                <a:ext uri="{FF2B5EF4-FFF2-40B4-BE49-F238E27FC236}">
                  <a16:creationId xmlns:a16="http://schemas.microsoft.com/office/drawing/2014/main" id="{B148D4B6-6B88-7503-3727-9C1F2FF9E87E}"/>
                </a:ext>
              </a:extLst>
            </p:cNvPr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7110;p51">
              <a:extLst>
                <a:ext uri="{FF2B5EF4-FFF2-40B4-BE49-F238E27FC236}">
                  <a16:creationId xmlns:a16="http://schemas.microsoft.com/office/drawing/2014/main" id="{C2A544EE-016F-5E96-9784-B885CF19CB8E}"/>
                </a:ext>
              </a:extLst>
            </p:cNvPr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7111;p51">
              <a:extLst>
                <a:ext uri="{FF2B5EF4-FFF2-40B4-BE49-F238E27FC236}">
                  <a16:creationId xmlns:a16="http://schemas.microsoft.com/office/drawing/2014/main" id="{9647D47A-ACB0-3788-2311-553404B9BA5F}"/>
                </a:ext>
              </a:extLst>
            </p:cNvPr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7112;p51">
              <a:extLst>
                <a:ext uri="{FF2B5EF4-FFF2-40B4-BE49-F238E27FC236}">
                  <a16:creationId xmlns:a16="http://schemas.microsoft.com/office/drawing/2014/main" id="{BD94E2E8-2947-F334-8451-A992DF966D9B}"/>
                </a:ext>
              </a:extLst>
            </p:cNvPr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7113;p51">
              <a:extLst>
                <a:ext uri="{FF2B5EF4-FFF2-40B4-BE49-F238E27FC236}">
                  <a16:creationId xmlns:a16="http://schemas.microsoft.com/office/drawing/2014/main" id="{84A8CAAA-E0BB-F98F-0111-7AF55C494A14}"/>
                </a:ext>
              </a:extLst>
            </p:cNvPr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7114;p51">
              <a:extLst>
                <a:ext uri="{FF2B5EF4-FFF2-40B4-BE49-F238E27FC236}">
                  <a16:creationId xmlns:a16="http://schemas.microsoft.com/office/drawing/2014/main" id="{11F24763-F9C6-F343-B370-E7D4BFC1DF9A}"/>
                </a:ext>
              </a:extLst>
            </p:cNvPr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7115;p51">
              <a:extLst>
                <a:ext uri="{FF2B5EF4-FFF2-40B4-BE49-F238E27FC236}">
                  <a16:creationId xmlns:a16="http://schemas.microsoft.com/office/drawing/2014/main" id="{DD330F4C-67F4-CFC7-F437-EB1AC8FD5EFD}"/>
                </a:ext>
              </a:extLst>
            </p:cNvPr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7116;p51">
              <a:extLst>
                <a:ext uri="{FF2B5EF4-FFF2-40B4-BE49-F238E27FC236}">
                  <a16:creationId xmlns:a16="http://schemas.microsoft.com/office/drawing/2014/main" id="{AA9F7240-D277-AF98-2F4D-2F23F66F2382}"/>
                </a:ext>
              </a:extLst>
            </p:cNvPr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7117;p51">
              <a:extLst>
                <a:ext uri="{FF2B5EF4-FFF2-40B4-BE49-F238E27FC236}">
                  <a16:creationId xmlns:a16="http://schemas.microsoft.com/office/drawing/2014/main" id="{4986361C-9D59-6CEE-607B-53A817C3A177}"/>
                </a:ext>
              </a:extLst>
            </p:cNvPr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7118;p51">
              <a:extLst>
                <a:ext uri="{FF2B5EF4-FFF2-40B4-BE49-F238E27FC236}">
                  <a16:creationId xmlns:a16="http://schemas.microsoft.com/office/drawing/2014/main" id="{821DA38A-4234-EA7D-63E5-DF885AD446CB}"/>
                </a:ext>
              </a:extLst>
            </p:cNvPr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7119;p51">
              <a:extLst>
                <a:ext uri="{FF2B5EF4-FFF2-40B4-BE49-F238E27FC236}">
                  <a16:creationId xmlns:a16="http://schemas.microsoft.com/office/drawing/2014/main" id="{EA055B8A-4BFA-E3DA-8713-42034BF4B647}"/>
                </a:ext>
              </a:extLst>
            </p:cNvPr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7120;p51">
              <a:extLst>
                <a:ext uri="{FF2B5EF4-FFF2-40B4-BE49-F238E27FC236}">
                  <a16:creationId xmlns:a16="http://schemas.microsoft.com/office/drawing/2014/main" id="{98A56475-DAB1-265D-B863-DB9F76F98143}"/>
                </a:ext>
              </a:extLst>
            </p:cNvPr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7121;p51">
              <a:extLst>
                <a:ext uri="{FF2B5EF4-FFF2-40B4-BE49-F238E27FC236}">
                  <a16:creationId xmlns:a16="http://schemas.microsoft.com/office/drawing/2014/main" id="{FE81B478-066A-43CC-9EEA-344F7D55C475}"/>
                </a:ext>
              </a:extLst>
            </p:cNvPr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7122;p51">
              <a:extLst>
                <a:ext uri="{FF2B5EF4-FFF2-40B4-BE49-F238E27FC236}">
                  <a16:creationId xmlns:a16="http://schemas.microsoft.com/office/drawing/2014/main" id="{702955C6-C5D2-EBD6-2DBD-8883F9F2BF5B}"/>
                </a:ext>
              </a:extLst>
            </p:cNvPr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7123;p51">
              <a:extLst>
                <a:ext uri="{FF2B5EF4-FFF2-40B4-BE49-F238E27FC236}">
                  <a16:creationId xmlns:a16="http://schemas.microsoft.com/office/drawing/2014/main" id="{94DAE4F7-E049-7B43-FB17-BAABC0843670}"/>
                </a:ext>
              </a:extLst>
            </p:cNvPr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7124;p51">
              <a:extLst>
                <a:ext uri="{FF2B5EF4-FFF2-40B4-BE49-F238E27FC236}">
                  <a16:creationId xmlns:a16="http://schemas.microsoft.com/office/drawing/2014/main" id="{6A48E154-3F88-91CC-A73D-72320C1D689A}"/>
                </a:ext>
              </a:extLst>
            </p:cNvPr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7125;p51">
              <a:extLst>
                <a:ext uri="{FF2B5EF4-FFF2-40B4-BE49-F238E27FC236}">
                  <a16:creationId xmlns:a16="http://schemas.microsoft.com/office/drawing/2014/main" id="{CFCE5AAE-1D9C-FB31-D7C5-67C8C458E964}"/>
                </a:ext>
              </a:extLst>
            </p:cNvPr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7126;p51">
              <a:extLst>
                <a:ext uri="{FF2B5EF4-FFF2-40B4-BE49-F238E27FC236}">
                  <a16:creationId xmlns:a16="http://schemas.microsoft.com/office/drawing/2014/main" id="{E710D55D-C1B4-FC08-DED2-4F52E6BD2B90}"/>
                </a:ext>
              </a:extLst>
            </p:cNvPr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7127;p51">
              <a:extLst>
                <a:ext uri="{FF2B5EF4-FFF2-40B4-BE49-F238E27FC236}">
                  <a16:creationId xmlns:a16="http://schemas.microsoft.com/office/drawing/2014/main" id="{BD22D1A6-020A-62FB-AA85-28ED89B91454}"/>
                </a:ext>
              </a:extLst>
            </p:cNvPr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7128;p51">
              <a:extLst>
                <a:ext uri="{FF2B5EF4-FFF2-40B4-BE49-F238E27FC236}">
                  <a16:creationId xmlns:a16="http://schemas.microsoft.com/office/drawing/2014/main" id="{9FBF6D22-3F5A-AC37-C40E-FA779388E93F}"/>
                </a:ext>
              </a:extLst>
            </p:cNvPr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7129;p51">
              <a:extLst>
                <a:ext uri="{FF2B5EF4-FFF2-40B4-BE49-F238E27FC236}">
                  <a16:creationId xmlns:a16="http://schemas.microsoft.com/office/drawing/2014/main" id="{17B956A2-B1BE-1B08-4E28-9B2646CBCD2D}"/>
                </a:ext>
              </a:extLst>
            </p:cNvPr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7130;p51">
              <a:extLst>
                <a:ext uri="{FF2B5EF4-FFF2-40B4-BE49-F238E27FC236}">
                  <a16:creationId xmlns:a16="http://schemas.microsoft.com/office/drawing/2014/main" id="{3198EADC-9874-22D0-528B-451354899540}"/>
                </a:ext>
              </a:extLst>
            </p:cNvPr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7131;p51">
              <a:extLst>
                <a:ext uri="{FF2B5EF4-FFF2-40B4-BE49-F238E27FC236}">
                  <a16:creationId xmlns:a16="http://schemas.microsoft.com/office/drawing/2014/main" id="{D5BB07D7-60D9-B86A-2614-DA846F7ABE65}"/>
                </a:ext>
              </a:extLst>
            </p:cNvPr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7132;p51">
              <a:extLst>
                <a:ext uri="{FF2B5EF4-FFF2-40B4-BE49-F238E27FC236}">
                  <a16:creationId xmlns:a16="http://schemas.microsoft.com/office/drawing/2014/main" id="{6B6C7212-BD7A-1BBC-B5F3-6B8F4308CF74}"/>
                </a:ext>
              </a:extLst>
            </p:cNvPr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7133;p51">
              <a:extLst>
                <a:ext uri="{FF2B5EF4-FFF2-40B4-BE49-F238E27FC236}">
                  <a16:creationId xmlns:a16="http://schemas.microsoft.com/office/drawing/2014/main" id="{5D369795-EB67-2AE7-4465-1BDD71C7394D}"/>
                </a:ext>
              </a:extLst>
            </p:cNvPr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7134;p51">
              <a:extLst>
                <a:ext uri="{FF2B5EF4-FFF2-40B4-BE49-F238E27FC236}">
                  <a16:creationId xmlns:a16="http://schemas.microsoft.com/office/drawing/2014/main" id="{93AD0DE4-E8C9-24A1-28C6-2062824A5A56}"/>
                </a:ext>
              </a:extLst>
            </p:cNvPr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7135;p51">
              <a:extLst>
                <a:ext uri="{FF2B5EF4-FFF2-40B4-BE49-F238E27FC236}">
                  <a16:creationId xmlns:a16="http://schemas.microsoft.com/office/drawing/2014/main" id="{C3E5A529-9601-A210-4189-0BB192A324FC}"/>
                </a:ext>
              </a:extLst>
            </p:cNvPr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7136;p51">
              <a:extLst>
                <a:ext uri="{FF2B5EF4-FFF2-40B4-BE49-F238E27FC236}">
                  <a16:creationId xmlns:a16="http://schemas.microsoft.com/office/drawing/2014/main" id="{82A6A334-67D7-5A30-5E3C-6FFC0F231470}"/>
                </a:ext>
              </a:extLst>
            </p:cNvPr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7137;p51">
              <a:extLst>
                <a:ext uri="{FF2B5EF4-FFF2-40B4-BE49-F238E27FC236}">
                  <a16:creationId xmlns:a16="http://schemas.microsoft.com/office/drawing/2014/main" id="{C96B901E-71C3-6914-4CF6-45803D3CA6D1}"/>
                </a:ext>
              </a:extLst>
            </p:cNvPr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7138;p51">
              <a:extLst>
                <a:ext uri="{FF2B5EF4-FFF2-40B4-BE49-F238E27FC236}">
                  <a16:creationId xmlns:a16="http://schemas.microsoft.com/office/drawing/2014/main" id="{C402B8E9-56B8-CF15-C655-DC62714B9C17}"/>
                </a:ext>
              </a:extLst>
            </p:cNvPr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7139;p51">
              <a:extLst>
                <a:ext uri="{FF2B5EF4-FFF2-40B4-BE49-F238E27FC236}">
                  <a16:creationId xmlns:a16="http://schemas.microsoft.com/office/drawing/2014/main" id="{5ADF71B6-3171-FEF6-D42D-5104110EBFAC}"/>
                </a:ext>
              </a:extLst>
            </p:cNvPr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7140;p51">
              <a:extLst>
                <a:ext uri="{FF2B5EF4-FFF2-40B4-BE49-F238E27FC236}">
                  <a16:creationId xmlns:a16="http://schemas.microsoft.com/office/drawing/2014/main" id="{A7CDA3D4-CE20-01B5-B70C-0C4E5F2EA335}"/>
                </a:ext>
              </a:extLst>
            </p:cNvPr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7141;p51">
              <a:extLst>
                <a:ext uri="{FF2B5EF4-FFF2-40B4-BE49-F238E27FC236}">
                  <a16:creationId xmlns:a16="http://schemas.microsoft.com/office/drawing/2014/main" id="{F352681D-FE14-41B2-0527-D9DC44FC19C2}"/>
                </a:ext>
              </a:extLst>
            </p:cNvPr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7142;p51">
              <a:extLst>
                <a:ext uri="{FF2B5EF4-FFF2-40B4-BE49-F238E27FC236}">
                  <a16:creationId xmlns:a16="http://schemas.microsoft.com/office/drawing/2014/main" id="{B71048FC-D724-4390-769B-66FFB53E121D}"/>
                </a:ext>
              </a:extLst>
            </p:cNvPr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7143;p51">
              <a:extLst>
                <a:ext uri="{FF2B5EF4-FFF2-40B4-BE49-F238E27FC236}">
                  <a16:creationId xmlns:a16="http://schemas.microsoft.com/office/drawing/2014/main" id="{B8B3473A-7601-DE47-8AB8-DDA0A411B615}"/>
                </a:ext>
              </a:extLst>
            </p:cNvPr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7144;p51">
              <a:extLst>
                <a:ext uri="{FF2B5EF4-FFF2-40B4-BE49-F238E27FC236}">
                  <a16:creationId xmlns:a16="http://schemas.microsoft.com/office/drawing/2014/main" id="{5F8D2A6F-6A7F-2AE3-CF0D-CF794E8D3D40}"/>
                </a:ext>
              </a:extLst>
            </p:cNvPr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7145;p51">
              <a:extLst>
                <a:ext uri="{FF2B5EF4-FFF2-40B4-BE49-F238E27FC236}">
                  <a16:creationId xmlns:a16="http://schemas.microsoft.com/office/drawing/2014/main" id="{C8DB1A06-8B75-0096-0B60-EBBE1BF90B96}"/>
                </a:ext>
              </a:extLst>
            </p:cNvPr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7146;p51">
              <a:extLst>
                <a:ext uri="{FF2B5EF4-FFF2-40B4-BE49-F238E27FC236}">
                  <a16:creationId xmlns:a16="http://schemas.microsoft.com/office/drawing/2014/main" id="{27DED291-AA98-6A48-C0B3-877EE2F8EEC9}"/>
                </a:ext>
              </a:extLst>
            </p:cNvPr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7147;p51">
              <a:extLst>
                <a:ext uri="{FF2B5EF4-FFF2-40B4-BE49-F238E27FC236}">
                  <a16:creationId xmlns:a16="http://schemas.microsoft.com/office/drawing/2014/main" id="{DAFDC736-3635-70D7-7F5E-A645B42FB249}"/>
                </a:ext>
              </a:extLst>
            </p:cNvPr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7148;p51">
              <a:extLst>
                <a:ext uri="{FF2B5EF4-FFF2-40B4-BE49-F238E27FC236}">
                  <a16:creationId xmlns:a16="http://schemas.microsoft.com/office/drawing/2014/main" id="{5580D9E0-DFAA-EDE5-3AA8-120A5857CD8D}"/>
                </a:ext>
              </a:extLst>
            </p:cNvPr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7149;p51">
              <a:extLst>
                <a:ext uri="{FF2B5EF4-FFF2-40B4-BE49-F238E27FC236}">
                  <a16:creationId xmlns:a16="http://schemas.microsoft.com/office/drawing/2014/main" id="{DCE7A096-87DE-0DB6-AC6C-715E5F60B845}"/>
                </a:ext>
              </a:extLst>
            </p:cNvPr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7150;p51">
              <a:extLst>
                <a:ext uri="{FF2B5EF4-FFF2-40B4-BE49-F238E27FC236}">
                  <a16:creationId xmlns:a16="http://schemas.microsoft.com/office/drawing/2014/main" id="{54C83D9E-74A5-94C5-7E67-912280C66E25}"/>
                </a:ext>
              </a:extLst>
            </p:cNvPr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7151;p51">
              <a:extLst>
                <a:ext uri="{FF2B5EF4-FFF2-40B4-BE49-F238E27FC236}">
                  <a16:creationId xmlns:a16="http://schemas.microsoft.com/office/drawing/2014/main" id="{1A4383D6-974E-6F15-04FE-DA593A6C27B7}"/>
                </a:ext>
              </a:extLst>
            </p:cNvPr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7152;p51">
              <a:extLst>
                <a:ext uri="{FF2B5EF4-FFF2-40B4-BE49-F238E27FC236}">
                  <a16:creationId xmlns:a16="http://schemas.microsoft.com/office/drawing/2014/main" id="{093377AD-8BFB-0F52-E2D0-1EE02BDF91CF}"/>
                </a:ext>
              </a:extLst>
            </p:cNvPr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7153;p51">
              <a:extLst>
                <a:ext uri="{FF2B5EF4-FFF2-40B4-BE49-F238E27FC236}">
                  <a16:creationId xmlns:a16="http://schemas.microsoft.com/office/drawing/2014/main" id="{43A9A4FE-F622-2680-176E-4FC8781040DE}"/>
                </a:ext>
              </a:extLst>
            </p:cNvPr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7154;p51">
              <a:extLst>
                <a:ext uri="{FF2B5EF4-FFF2-40B4-BE49-F238E27FC236}">
                  <a16:creationId xmlns:a16="http://schemas.microsoft.com/office/drawing/2014/main" id="{DD9E6E50-7F0E-D54A-EE7D-A20F71955542}"/>
                </a:ext>
              </a:extLst>
            </p:cNvPr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7155;p51">
              <a:extLst>
                <a:ext uri="{FF2B5EF4-FFF2-40B4-BE49-F238E27FC236}">
                  <a16:creationId xmlns:a16="http://schemas.microsoft.com/office/drawing/2014/main" id="{EC3BE6AF-2B9D-51B5-B942-CACA3CE3D1D8}"/>
                </a:ext>
              </a:extLst>
            </p:cNvPr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7156;p51">
              <a:extLst>
                <a:ext uri="{FF2B5EF4-FFF2-40B4-BE49-F238E27FC236}">
                  <a16:creationId xmlns:a16="http://schemas.microsoft.com/office/drawing/2014/main" id="{3CE2C4BD-165E-D832-3F39-80A6F97CAB1A}"/>
                </a:ext>
              </a:extLst>
            </p:cNvPr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7157;p51">
              <a:extLst>
                <a:ext uri="{FF2B5EF4-FFF2-40B4-BE49-F238E27FC236}">
                  <a16:creationId xmlns:a16="http://schemas.microsoft.com/office/drawing/2014/main" id="{04374F0C-9F1A-63F4-AFA5-D603D3119371}"/>
                </a:ext>
              </a:extLst>
            </p:cNvPr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7158;p51">
              <a:extLst>
                <a:ext uri="{FF2B5EF4-FFF2-40B4-BE49-F238E27FC236}">
                  <a16:creationId xmlns:a16="http://schemas.microsoft.com/office/drawing/2014/main" id="{AC5425A4-59CF-5F96-42A7-277F51E5EFB7}"/>
                </a:ext>
              </a:extLst>
            </p:cNvPr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7159;p51">
              <a:extLst>
                <a:ext uri="{FF2B5EF4-FFF2-40B4-BE49-F238E27FC236}">
                  <a16:creationId xmlns:a16="http://schemas.microsoft.com/office/drawing/2014/main" id="{921FE52D-C858-83B8-E4F7-73725A449816}"/>
                </a:ext>
              </a:extLst>
            </p:cNvPr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7160;p51">
              <a:extLst>
                <a:ext uri="{FF2B5EF4-FFF2-40B4-BE49-F238E27FC236}">
                  <a16:creationId xmlns:a16="http://schemas.microsoft.com/office/drawing/2014/main" id="{F3039E58-D608-4042-4305-CBDED61BCC6C}"/>
                </a:ext>
              </a:extLst>
            </p:cNvPr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7161;p51">
              <a:extLst>
                <a:ext uri="{FF2B5EF4-FFF2-40B4-BE49-F238E27FC236}">
                  <a16:creationId xmlns:a16="http://schemas.microsoft.com/office/drawing/2014/main" id="{6E121C1D-5183-0A8F-FC1C-8195C2CE9536}"/>
                </a:ext>
              </a:extLst>
            </p:cNvPr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7162;p51">
              <a:extLst>
                <a:ext uri="{FF2B5EF4-FFF2-40B4-BE49-F238E27FC236}">
                  <a16:creationId xmlns:a16="http://schemas.microsoft.com/office/drawing/2014/main" id="{21629695-4AD5-14BD-43A1-50B6CA00DAF1}"/>
                </a:ext>
              </a:extLst>
            </p:cNvPr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7163;p51">
              <a:extLst>
                <a:ext uri="{FF2B5EF4-FFF2-40B4-BE49-F238E27FC236}">
                  <a16:creationId xmlns:a16="http://schemas.microsoft.com/office/drawing/2014/main" id="{B73D9E0D-792B-13B9-25B0-BF95C6DD6D8F}"/>
                </a:ext>
              </a:extLst>
            </p:cNvPr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7164;p51">
              <a:extLst>
                <a:ext uri="{FF2B5EF4-FFF2-40B4-BE49-F238E27FC236}">
                  <a16:creationId xmlns:a16="http://schemas.microsoft.com/office/drawing/2014/main" id="{502FE758-7B33-BE65-70BE-48E26EC12B9C}"/>
                </a:ext>
              </a:extLst>
            </p:cNvPr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7165;p51">
              <a:extLst>
                <a:ext uri="{FF2B5EF4-FFF2-40B4-BE49-F238E27FC236}">
                  <a16:creationId xmlns:a16="http://schemas.microsoft.com/office/drawing/2014/main" id="{9E0D0E54-5E1F-3396-517F-DFE82B70322E}"/>
                </a:ext>
              </a:extLst>
            </p:cNvPr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7166;p51">
              <a:extLst>
                <a:ext uri="{FF2B5EF4-FFF2-40B4-BE49-F238E27FC236}">
                  <a16:creationId xmlns:a16="http://schemas.microsoft.com/office/drawing/2014/main" id="{CB63B938-4920-499D-B30B-6D99B0CB70BA}"/>
                </a:ext>
              </a:extLst>
            </p:cNvPr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7167;p51">
              <a:extLst>
                <a:ext uri="{FF2B5EF4-FFF2-40B4-BE49-F238E27FC236}">
                  <a16:creationId xmlns:a16="http://schemas.microsoft.com/office/drawing/2014/main" id="{6EF25E39-6E7D-C3AC-A3FB-6C2FB33214E3}"/>
                </a:ext>
              </a:extLst>
            </p:cNvPr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7168;p51">
              <a:extLst>
                <a:ext uri="{FF2B5EF4-FFF2-40B4-BE49-F238E27FC236}">
                  <a16:creationId xmlns:a16="http://schemas.microsoft.com/office/drawing/2014/main" id="{EA87C363-1952-4F93-0727-28AB47BEF198}"/>
                </a:ext>
              </a:extLst>
            </p:cNvPr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7169;p51">
              <a:extLst>
                <a:ext uri="{FF2B5EF4-FFF2-40B4-BE49-F238E27FC236}">
                  <a16:creationId xmlns:a16="http://schemas.microsoft.com/office/drawing/2014/main" id="{C98E84D3-FE2F-703B-9E5D-F18716299798}"/>
                </a:ext>
              </a:extLst>
            </p:cNvPr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7170;p51">
              <a:extLst>
                <a:ext uri="{FF2B5EF4-FFF2-40B4-BE49-F238E27FC236}">
                  <a16:creationId xmlns:a16="http://schemas.microsoft.com/office/drawing/2014/main" id="{54411ECA-4C46-E78E-7768-F59C311021A5}"/>
                </a:ext>
              </a:extLst>
            </p:cNvPr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7171;p51">
              <a:extLst>
                <a:ext uri="{FF2B5EF4-FFF2-40B4-BE49-F238E27FC236}">
                  <a16:creationId xmlns:a16="http://schemas.microsoft.com/office/drawing/2014/main" id="{C36B2AFC-666F-AD49-B998-E131FB7E4F64}"/>
                </a:ext>
              </a:extLst>
            </p:cNvPr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7172;p51">
              <a:extLst>
                <a:ext uri="{FF2B5EF4-FFF2-40B4-BE49-F238E27FC236}">
                  <a16:creationId xmlns:a16="http://schemas.microsoft.com/office/drawing/2014/main" id="{4A21060F-FA16-54D3-48E9-F7A0FA2E2764}"/>
                </a:ext>
              </a:extLst>
            </p:cNvPr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7173;p51">
              <a:extLst>
                <a:ext uri="{FF2B5EF4-FFF2-40B4-BE49-F238E27FC236}">
                  <a16:creationId xmlns:a16="http://schemas.microsoft.com/office/drawing/2014/main" id="{CA539B18-D154-A08E-A3DD-4338417DEE6C}"/>
                </a:ext>
              </a:extLst>
            </p:cNvPr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7174;p51">
              <a:extLst>
                <a:ext uri="{FF2B5EF4-FFF2-40B4-BE49-F238E27FC236}">
                  <a16:creationId xmlns:a16="http://schemas.microsoft.com/office/drawing/2014/main" id="{F31B8B8F-F444-97A0-E78D-DB2101AA6BAC}"/>
                </a:ext>
              </a:extLst>
            </p:cNvPr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7175;p51">
              <a:extLst>
                <a:ext uri="{FF2B5EF4-FFF2-40B4-BE49-F238E27FC236}">
                  <a16:creationId xmlns:a16="http://schemas.microsoft.com/office/drawing/2014/main" id="{F7E54746-8260-BEF0-29AD-682F54E3E364}"/>
                </a:ext>
              </a:extLst>
            </p:cNvPr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7176;p51">
              <a:extLst>
                <a:ext uri="{FF2B5EF4-FFF2-40B4-BE49-F238E27FC236}">
                  <a16:creationId xmlns:a16="http://schemas.microsoft.com/office/drawing/2014/main" id="{6D537ED1-97F3-4CE5-FEB0-45D6DFB2A605}"/>
                </a:ext>
              </a:extLst>
            </p:cNvPr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7177;p51">
              <a:extLst>
                <a:ext uri="{FF2B5EF4-FFF2-40B4-BE49-F238E27FC236}">
                  <a16:creationId xmlns:a16="http://schemas.microsoft.com/office/drawing/2014/main" id="{E43424FC-2D77-F987-7542-3A35E0A507A9}"/>
                </a:ext>
              </a:extLst>
            </p:cNvPr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7178;p51">
              <a:extLst>
                <a:ext uri="{FF2B5EF4-FFF2-40B4-BE49-F238E27FC236}">
                  <a16:creationId xmlns:a16="http://schemas.microsoft.com/office/drawing/2014/main" id="{1412FEC1-1705-3C55-DDDF-D9570F016B2C}"/>
                </a:ext>
              </a:extLst>
            </p:cNvPr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7179;p51">
              <a:extLst>
                <a:ext uri="{FF2B5EF4-FFF2-40B4-BE49-F238E27FC236}">
                  <a16:creationId xmlns:a16="http://schemas.microsoft.com/office/drawing/2014/main" id="{3E338F95-366E-CE24-88B2-82B64FFE52CC}"/>
                </a:ext>
              </a:extLst>
            </p:cNvPr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7180;p51">
              <a:extLst>
                <a:ext uri="{FF2B5EF4-FFF2-40B4-BE49-F238E27FC236}">
                  <a16:creationId xmlns:a16="http://schemas.microsoft.com/office/drawing/2014/main" id="{9AF6C1F2-0BBB-7DE0-47E5-CEC37AB1D441}"/>
                </a:ext>
              </a:extLst>
            </p:cNvPr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7181;p51">
              <a:extLst>
                <a:ext uri="{FF2B5EF4-FFF2-40B4-BE49-F238E27FC236}">
                  <a16:creationId xmlns:a16="http://schemas.microsoft.com/office/drawing/2014/main" id="{6443AC85-9576-D08E-4A61-E8F08397563F}"/>
                </a:ext>
              </a:extLst>
            </p:cNvPr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7182;p51">
              <a:extLst>
                <a:ext uri="{FF2B5EF4-FFF2-40B4-BE49-F238E27FC236}">
                  <a16:creationId xmlns:a16="http://schemas.microsoft.com/office/drawing/2014/main" id="{BAFA5364-7887-5073-8AD0-C254E9F97108}"/>
                </a:ext>
              </a:extLst>
            </p:cNvPr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7183;p51">
              <a:extLst>
                <a:ext uri="{FF2B5EF4-FFF2-40B4-BE49-F238E27FC236}">
                  <a16:creationId xmlns:a16="http://schemas.microsoft.com/office/drawing/2014/main" id="{92330B4D-7C51-D342-261F-E407DDDFFEF7}"/>
                </a:ext>
              </a:extLst>
            </p:cNvPr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7184;p51">
              <a:extLst>
                <a:ext uri="{FF2B5EF4-FFF2-40B4-BE49-F238E27FC236}">
                  <a16:creationId xmlns:a16="http://schemas.microsoft.com/office/drawing/2014/main" id="{09C73779-AE08-E6E0-7061-8CE9B1A20E31}"/>
                </a:ext>
              </a:extLst>
            </p:cNvPr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7185;p51">
              <a:extLst>
                <a:ext uri="{FF2B5EF4-FFF2-40B4-BE49-F238E27FC236}">
                  <a16:creationId xmlns:a16="http://schemas.microsoft.com/office/drawing/2014/main" id="{726321A3-0FC1-B42A-7728-9C3661799471}"/>
                </a:ext>
              </a:extLst>
            </p:cNvPr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7186;p51">
              <a:extLst>
                <a:ext uri="{FF2B5EF4-FFF2-40B4-BE49-F238E27FC236}">
                  <a16:creationId xmlns:a16="http://schemas.microsoft.com/office/drawing/2014/main" id="{547CEBB1-A775-3A6B-0197-86C85FCE4918}"/>
                </a:ext>
              </a:extLst>
            </p:cNvPr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7187;p51">
              <a:extLst>
                <a:ext uri="{FF2B5EF4-FFF2-40B4-BE49-F238E27FC236}">
                  <a16:creationId xmlns:a16="http://schemas.microsoft.com/office/drawing/2014/main" id="{D36BC030-ADF7-30B5-AD06-FE4B532B455D}"/>
                </a:ext>
              </a:extLst>
            </p:cNvPr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7188;p51">
              <a:extLst>
                <a:ext uri="{FF2B5EF4-FFF2-40B4-BE49-F238E27FC236}">
                  <a16:creationId xmlns:a16="http://schemas.microsoft.com/office/drawing/2014/main" id="{E19E77F8-528B-2116-DE15-A936DE34B1C1}"/>
                </a:ext>
              </a:extLst>
            </p:cNvPr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7189;p51">
              <a:extLst>
                <a:ext uri="{FF2B5EF4-FFF2-40B4-BE49-F238E27FC236}">
                  <a16:creationId xmlns:a16="http://schemas.microsoft.com/office/drawing/2014/main" id="{3063201F-E0A1-DA07-1462-5FE675F0D48B}"/>
                </a:ext>
              </a:extLst>
            </p:cNvPr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7190;p51">
              <a:extLst>
                <a:ext uri="{FF2B5EF4-FFF2-40B4-BE49-F238E27FC236}">
                  <a16:creationId xmlns:a16="http://schemas.microsoft.com/office/drawing/2014/main" id="{88F75546-C4BB-BE8A-2E7D-6F5555AFCA61}"/>
                </a:ext>
              </a:extLst>
            </p:cNvPr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7191;p51">
              <a:extLst>
                <a:ext uri="{FF2B5EF4-FFF2-40B4-BE49-F238E27FC236}">
                  <a16:creationId xmlns:a16="http://schemas.microsoft.com/office/drawing/2014/main" id="{759143AC-42C3-BC81-9871-AA14997C37C6}"/>
                </a:ext>
              </a:extLst>
            </p:cNvPr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7192;p51">
              <a:extLst>
                <a:ext uri="{FF2B5EF4-FFF2-40B4-BE49-F238E27FC236}">
                  <a16:creationId xmlns:a16="http://schemas.microsoft.com/office/drawing/2014/main" id="{B83FB86E-BCF6-B447-6FC9-D1CA6297A094}"/>
                </a:ext>
              </a:extLst>
            </p:cNvPr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7193;p51">
              <a:extLst>
                <a:ext uri="{FF2B5EF4-FFF2-40B4-BE49-F238E27FC236}">
                  <a16:creationId xmlns:a16="http://schemas.microsoft.com/office/drawing/2014/main" id="{4808F1DE-84ED-5E5D-4077-F0A5EDE40CBF}"/>
                </a:ext>
              </a:extLst>
            </p:cNvPr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7194;p51">
              <a:extLst>
                <a:ext uri="{FF2B5EF4-FFF2-40B4-BE49-F238E27FC236}">
                  <a16:creationId xmlns:a16="http://schemas.microsoft.com/office/drawing/2014/main" id="{0CA4DFBB-55BD-9A19-22EB-451F3871657B}"/>
                </a:ext>
              </a:extLst>
            </p:cNvPr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7195;p51">
              <a:extLst>
                <a:ext uri="{FF2B5EF4-FFF2-40B4-BE49-F238E27FC236}">
                  <a16:creationId xmlns:a16="http://schemas.microsoft.com/office/drawing/2014/main" id="{47EE893B-18F3-4DC1-C286-81E03FEEF04F}"/>
                </a:ext>
              </a:extLst>
            </p:cNvPr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7196;p51">
              <a:extLst>
                <a:ext uri="{FF2B5EF4-FFF2-40B4-BE49-F238E27FC236}">
                  <a16:creationId xmlns:a16="http://schemas.microsoft.com/office/drawing/2014/main" id="{34EB8DEA-4E82-4A10-7018-DD3D9B5B4E4A}"/>
                </a:ext>
              </a:extLst>
            </p:cNvPr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7197;p51">
              <a:extLst>
                <a:ext uri="{FF2B5EF4-FFF2-40B4-BE49-F238E27FC236}">
                  <a16:creationId xmlns:a16="http://schemas.microsoft.com/office/drawing/2014/main" id="{94A6327A-4A73-1968-B6BB-C1BD16299FB7}"/>
                </a:ext>
              </a:extLst>
            </p:cNvPr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7198;p51">
              <a:extLst>
                <a:ext uri="{FF2B5EF4-FFF2-40B4-BE49-F238E27FC236}">
                  <a16:creationId xmlns:a16="http://schemas.microsoft.com/office/drawing/2014/main" id="{4DBEAE2E-4CA8-0278-3AA5-03196D55850D}"/>
                </a:ext>
              </a:extLst>
            </p:cNvPr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7199;p51">
              <a:extLst>
                <a:ext uri="{FF2B5EF4-FFF2-40B4-BE49-F238E27FC236}">
                  <a16:creationId xmlns:a16="http://schemas.microsoft.com/office/drawing/2014/main" id="{C9304114-C686-2D90-ED78-575A480F4915}"/>
                </a:ext>
              </a:extLst>
            </p:cNvPr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7200;p51">
              <a:extLst>
                <a:ext uri="{FF2B5EF4-FFF2-40B4-BE49-F238E27FC236}">
                  <a16:creationId xmlns:a16="http://schemas.microsoft.com/office/drawing/2014/main" id="{76D8F484-9A4B-1886-5F2C-A895E7F1D0B9}"/>
                </a:ext>
              </a:extLst>
            </p:cNvPr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7201;p51">
              <a:extLst>
                <a:ext uri="{FF2B5EF4-FFF2-40B4-BE49-F238E27FC236}">
                  <a16:creationId xmlns:a16="http://schemas.microsoft.com/office/drawing/2014/main" id="{4D7F58D2-41A2-7A80-5489-C62CDF25B4A4}"/>
                </a:ext>
              </a:extLst>
            </p:cNvPr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7202;p51">
              <a:extLst>
                <a:ext uri="{FF2B5EF4-FFF2-40B4-BE49-F238E27FC236}">
                  <a16:creationId xmlns:a16="http://schemas.microsoft.com/office/drawing/2014/main" id="{43E6B761-D226-03F3-6159-45F1BA2130B9}"/>
                </a:ext>
              </a:extLst>
            </p:cNvPr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7203;p51">
              <a:extLst>
                <a:ext uri="{FF2B5EF4-FFF2-40B4-BE49-F238E27FC236}">
                  <a16:creationId xmlns:a16="http://schemas.microsoft.com/office/drawing/2014/main" id="{95831741-9D4B-2DBA-D268-F0C08085A5F9}"/>
                </a:ext>
              </a:extLst>
            </p:cNvPr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7204;p51">
              <a:extLst>
                <a:ext uri="{FF2B5EF4-FFF2-40B4-BE49-F238E27FC236}">
                  <a16:creationId xmlns:a16="http://schemas.microsoft.com/office/drawing/2014/main" id="{CC2F0E51-F675-8612-DE9B-F0CC32BBFA7A}"/>
                </a:ext>
              </a:extLst>
            </p:cNvPr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7205;p51">
              <a:extLst>
                <a:ext uri="{FF2B5EF4-FFF2-40B4-BE49-F238E27FC236}">
                  <a16:creationId xmlns:a16="http://schemas.microsoft.com/office/drawing/2014/main" id="{2A788973-BF02-964E-B606-38D00A5F554F}"/>
                </a:ext>
              </a:extLst>
            </p:cNvPr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7206;p51">
              <a:extLst>
                <a:ext uri="{FF2B5EF4-FFF2-40B4-BE49-F238E27FC236}">
                  <a16:creationId xmlns:a16="http://schemas.microsoft.com/office/drawing/2014/main" id="{6116CEAA-FB48-E9E9-DC8D-209EB2E41394}"/>
                </a:ext>
              </a:extLst>
            </p:cNvPr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7207;p51">
              <a:extLst>
                <a:ext uri="{FF2B5EF4-FFF2-40B4-BE49-F238E27FC236}">
                  <a16:creationId xmlns:a16="http://schemas.microsoft.com/office/drawing/2014/main" id="{CF9C6186-BD13-8F7B-18A2-06CC722C825E}"/>
                </a:ext>
              </a:extLst>
            </p:cNvPr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7208;p51">
              <a:extLst>
                <a:ext uri="{FF2B5EF4-FFF2-40B4-BE49-F238E27FC236}">
                  <a16:creationId xmlns:a16="http://schemas.microsoft.com/office/drawing/2014/main" id="{A2FBC7BA-9036-5E43-79AE-F3A2FA061937}"/>
                </a:ext>
              </a:extLst>
            </p:cNvPr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7209;p51">
              <a:extLst>
                <a:ext uri="{FF2B5EF4-FFF2-40B4-BE49-F238E27FC236}">
                  <a16:creationId xmlns:a16="http://schemas.microsoft.com/office/drawing/2014/main" id="{1A89B6C8-D46C-EED1-8E02-BE5C038B40EA}"/>
                </a:ext>
              </a:extLst>
            </p:cNvPr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7210;p51">
              <a:extLst>
                <a:ext uri="{FF2B5EF4-FFF2-40B4-BE49-F238E27FC236}">
                  <a16:creationId xmlns:a16="http://schemas.microsoft.com/office/drawing/2014/main" id="{20381FC1-B1BB-5C2D-6AC3-BD28B4D22E2A}"/>
                </a:ext>
              </a:extLst>
            </p:cNvPr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7211;p51">
              <a:extLst>
                <a:ext uri="{FF2B5EF4-FFF2-40B4-BE49-F238E27FC236}">
                  <a16:creationId xmlns:a16="http://schemas.microsoft.com/office/drawing/2014/main" id="{7742FEE1-CB1D-1840-243B-B161C742087C}"/>
                </a:ext>
              </a:extLst>
            </p:cNvPr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7212;p51">
              <a:extLst>
                <a:ext uri="{FF2B5EF4-FFF2-40B4-BE49-F238E27FC236}">
                  <a16:creationId xmlns:a16="http://schemas.microsoft.com/office/drawing/2014/main" id="{654F6972-C519-37C7-6C3A-904521306449}"/>
                </a:ext>
              </a:extLst>
            </p:cNvPr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7213;p51">
              <a:extLst>
                <a:ext uri="{FF2B5EF4-FFF2-40B4-BE49-F238E27FC236}">
                  <a16:creationId xmlns:a16="http://schemas.microsoft.com/office/drawing/2014/main" id="{5EA5350C-5E1E-B711-7BE5-83AACC35EEE0}"/>
                </a:ext>
              </a:extLst>
            </p:cNvPr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7214;p51">
              <a:extLst>
                <a:ext uri="{FF2B5EF4-FFF2-40B4-BE49-F238E27FC236}">
                  <a16:creationId xmlns:a16="http://schemas.microsoft.com/office/drawing/2014/main" id="{A9AC0F1D-E3AC-16FF-28F7-51A149857FC6}"/>
                </a:ext>
              </a:extLst>
            </p:cNvPr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7215;p51">
              <a:extLst>
                <a:ext uri="{FF2B5EF4-FFF2-40B4-BE49-F238E27FC236}">
                  <a16:creationId xmlns:a16="http://schemas.microsoft.com/office/drawing/2014/main" id="{868F723F-DB1D-6398-23BA-4808AF5B2BA7}"/>
                </a:ext>
              </a:extLst>
            </p:cNvPr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7216;p51">
              <a:extLst>
                <a:ext uri="{FF2B5EF4-FFF2-40B4-BE49-F238E27FC236}">
                  <a16:creationId xmlns:a16="http://schemas.microsoft.com/office/drawing/2014/main" id="{E2954F96-1115-DACB-8407-8FB015011AE7}"/>
                </a:ext>
              </a:extLst>
            </p:cNvPr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7217;p51">
              <a:extLst>
                <a:ext uri="{FF2B5EF4-FFF2-40B4-BE49-F238E27FC236}">
                  <a16:creationId xmlns:a16="http://schemas.microsoft.com/office/drawing/2014/main" id="{FC479009-843C-B501-72EA-B2E04C5922B5}"/>
                </a:ext>
              </a:extLst>
            </p:cNvPr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7218;p51">
              <a:extLst>
                <a:ext uri="{FF2B5EF4-FFF2-40B4-BE49-F238E27FC236}">
                  <a16:creationId xmlns:a16="http://schemas.microsoft.com/office/drawing/2014/main" id="{B958664E-BA2C-65DA-BE3C-2E58581FBF0C}"/>
                </a:ext>
              </a:extLst>
            </p:cNvPr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7219;p51">
              <a:extLst>
                <a:ext uri="{FF2B5EF4-FFF2-40B4-BE49-F238E27FC236}">
                  <a16:creationId xmlns:a16="http://schemas.microsoft.com/office/drawing/2014/main" id="{901C2104-2819-3E0E-9E6F-E6C46EF7A719}"/>
                </a:ext>
              </a:extLst>
            </p:cNvPr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7220;p51">
              <a:extLst>
                <a:ext uri="{FF2B5EF4-FFF2-40B4-BE49-F238E27FC236}">
                  <a16:creationId xmlns:a16="http://schemas.microsoft.com/office/drawing/2014/main" id="{43B6CD37-24F7-0CB8-94C4-D3F294D2E3D1}"/>
                </a:ext>
              </a:extLst>
            </p:cNvPr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7221;p51">
              <a:extLst>
                <a:ext uri="{FF2B5EF4-FFF2-40B4-BE49-F238E27FC236}">
                  <a16:creationId xmlns:a16="http://schemas.microsoft.com/office/drawing/2014/main" id="{86611D1E-71EC-C914-1185-3E64272C92DB}"/>
                </a:ext>
              </a:extLst>
            </p:cNvPr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7222;p51">
              <a:extLst>
                <a:ext uri="{FF2B5EF4-FFF2-40B4-BE49-F238E27FC236}">
                  <a16:creationId xmlns:a16="http://schemas.microsoft.com/office/drawing/2014/main" id="{46A39E2C-D271-4724-E9E4-AFAC846C0D81}"/>
                </a:ext>
              </a:extLst>
            </p:cNvPr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7223;p51">
              <a:extLst>
                <a:ext uri="{FF2B5EF4-FFF2-40B4-BE49-F238E27FC236}">
                  <a16:creationId xmlns:a16="http://schemas.microsoft.com/office/drawing/2014/main" id="{FD4D2A24-EBC3-0B08-CA5C-8DD15B47BAFD}"/>
                </a:ext>
              </a:extLst>
            </p:cNvPr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7224;p51">
              <a:extLst>
                <a:ext uri="{FF2B5EF4-FFF2-40B4-BE49-F238E27FC236}">
                  <a16:creationId xmlns:a16="http://schemas.microsoft.com/office/drawing/2014/main" id="{80EE6D07-6C15-06BC-E064-360645369C66}"/>
                </a:ext>
              </a:extLst>
            </p:cNvPr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7225;p51">
              <a:extLst>
                <a:ext uri="{FF2B5EF4-FFF2-40B4-BE49-F238E27FC236}">
                  <a16:creationId xmlns:a16="http://schemas.microsoft.com/office/drawing/2014/main" id="{7E03129E-D155-19B8-0E23-FE9D9E25CDD5}"/>
                </a:ext>
              </a:extLst>
            </p:cNvPr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7226;p51">
              <a:extLst>
                <a:ext uri="{FF2B5EF4-FFF2-40B4-BE49-F238E27FC236}">
                  <a16:creationId xmlns:a16="http://schemas.microsoft.com/office/drawing/2014/main" id="{E1B9038E-225B-F2A5-086F-8FC33756BC40}"/>
                </a:ext>
              </a:extLst>
            </p:cNvPr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7227;p51">
              <a:extLst>
                <a:ext uri="{FF2B5EF4-FFF2-40B4-BE49-F238E27FC236}">
                  <a16:creationId xmlns:a16="http://schemas.microsoft.com/office/drawing/2014/main" id="{461283EC-FAE0-56EA-79B1-BFF1DAA4C83A}"/>
                </a:ext>
              </a:extLst>
            </p:cNvPr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7228;p51">
              <a:extLst>
                <a:ext uri="{FF2B5EF4-FFF2-40B4-BE49-F238E27FC236}">
                  <a16:creationId xmlns:a16="http://schemas.microsoft.com/office/drawing/2014/main" id="{8AC3740F-4B99-A6AD-B5A3-9BBEDEF2272A}"/>
                </a:ext>
              </a:extLst>
            </p:cNvPr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7229;p51">
              <a:extLst>
                <a:ext uri="{FF2B5EF4-FFF2-40B4-BE49-F238E27FC236}">
                  <a16:creationId xmlns:a16="http://schemas.microsoft.com/office/drawing/2014/main" id="{6E5F35EC-4B7F-2368-C0A5-7FA34C66FD0C}"/>
                </a:ext>
              </a:extLst>
            </p:cNvPr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7230;p51">
              <a:extLst>
                <a:ext uri="{FF2B5EF4-FFF2-40B4-BE49-F238E27FC236}">
                  <a16:creationId xmlns:a16="http://schemas.microsoft.com/office/drawing/2014/main" id="{BD616ACC-2388-D370-03C2-4EADC6B883BC}"/>
                </a:ext>
              </a:extLst>
            </p:cNvPr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7231;p51">
              <a:extLst>
                <a:ext uri="{FF2B5EF4-FFF2-40B4-BE49-F238E27FC236}">
                  <a16:creationId xmlns:a16="http://schemas.microsoft.com/office/drawing/2014/main" id="{E102C78E-9D82-0000-2BEB-7E5EBEDF21CF}"/>
                </a:ext>
              </a:extLst>
            </p:cNvPr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7232;p51">
              <a:extLst>
                <a:ext uri="{FF2B5EF4-FFF2-40B4-BE49-F238E27FC236}">
                  <a16:creationId xmlns:a16="http://schemas.microsoft.com/office/drawing/2014/main" id="{0D9A787A-43B5-27F1-35BA-553CD2FA2D8E}"/>
                </a:ext>
              </a:extLst>
            </p:cNvPr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7233;p51">
              <a:extLst>
                <a:ext uri="{FF2B5EF4-FFF2-40B4-BE49-F238E27FC236}">
                  <a16:creationId xmlns:a16="http://schemas.microsoft.com/office/drawing/2014/main" id="{ADAF302B-32DB-509F-110C-FE5C9266455A}"/>
                </a:ext>
              </a:extLst>
            </p:cNvPr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7234;p51">
              <a:extLst>
                <a:ext uri="{FF2B5EF4-FFF2-40B4-BE49-F238E27FC236}">
                  <a16:creationId xmlns:a16="http://schemas.microsoft.com/office/drawing/2014/main" id="{A2C9A6BF-AF5C-C077-8A4B-D305F3521AAF}"/>
                </a:ext>
              </a:extLst>
            </p:cNvPr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7235;p51">
              <a:extLst>
                <a:ext uri="{FF2B5EF4-FFF2-40B4-BE49-F238E27FC236}">
                  <a16:creationId xmlns:a16="http://schemas.microsoft.com/office/drawing/2014/main" id="{3534D7ED-1EF1-DD03-CE62-97CF65C368BF}"/>
                </a:ext>
              </a:extLst>
            </p:cNvPr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7236;p51">
              <a:extLst>
                <a:ext uri="{FF2B5EF4-FFF2-40B4-BE49-F238E27FC236}">
                  <a16:creationId xmlns:a16="http://schemas.microsoft.com/office/drawing/2014/main" id="{7425CECB-3980-9C04-F15C-AAA9176EBA3F}"/>
                </a:ext>
              </a:extLst>
            </p:cNvPr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7237;p51">
              <a:extLst>
                <a:ext uri="{FF2B5EF4-FFF2-40B4-BE49-F238E27FC236}">
                  <a16:creationId xmlns:a16="http://schemas.microsoft.com/office/drawing/2014/main" id="{B895DF07-654C-D5C7-E648-1E0283C25B99}"/>
                </a:ext>
              </a:extLst>
            </p:cNvPr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7238;p51">
              <a:extLst>
                <a:ext uri="{FF2B5EF4-FFF2-40B4-BE49-F238E27FC236}">
                  <a16:creationId xmlns:a16="http://schemas.microsoft.com/office/drawing/2014/main" id="{5736C055-8B3E-65B5-EA7F-FC333B9BBACA}"/>
                </a:ext>
              </a:extLst>
            </p:cNvPr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7239;p51">
              <a:extLst>
                <a:ext uri="{FF2B5EF4-FFF2-40B4-BE49-F238E27FC236}">
                  <a16:creationId xmlns:a16="http://schemas.microsoft.com/office/drawing/2014/main" id="{19BE1FD6-EDB8-AAA4-0ECE-0E26ED52F7C0}"/>
                </a:ext>
              </a:extLst>
            </p:cNvPr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7240;p51">
              <a:extLst>
                <a:ext uri="{FF2B5EF4-FFF2-40B4-BE49-F238E27FC236}">
                  <a16:creationId xmlns:a16="http://schemas.microsoft.com/office/drawing/2014/main" id="{AFB14609-37D9-846A-41CC-199E3C6ACA8A}"/>
                </a:ext>
              </a:extLst>
            </p:cNvPr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7241;p51">
              <a:extLst>
                <a:ext uri="{FF2B5EF4-FFF2-40B4-BE49-F238E27FC236}">
                  <a16:creationId xmlns:a16="http://schemas.microsoft.com/office/drawing/2014/main" id="{0484A0CF-B0CF-1295-2E4D-CAF2DFD2C227}"/>
                </a:ext>
              </a:extLst>
            </p:cNvPr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7242;p51">
              <a:extLst>
                <a:ext uri="{FF2B5EF4-FFF2-40B4-BE49-F238E27FC236}">
                  <a16:creationId xmlns:a16="http://schemas.microsoft.com/office/drawing/2014/main" id="{0A94023B-F16F-CB25-6D61-AC75E1DBD445}"/>
                </a:ext>
              </a:extLst>
            </p:cNvPr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7243;p51">
              <a:extLst>
                <a:ext uri="{FF2B5EF4-FFF2-40B4-BE49-F238E27FC236}">
                  <a16:creationId xmlns:a16="http://schemas.microsoft.com/office/drawing/2014/main" id="{AC18A2AA-0B82-B390-13FF-3EA65A46B229}"/>
                </a:ext>
              </a:extLst>
            </p:cNvPr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7244;p51">
              <a:extLst>
                <a:ext uri="{FF2B5EF4-FFF2-40B4-BE49-F238E27FC236}">
                  <a16:creationId xmlns:a16="http://schemas.microsoft.com/office/drawing/2014/main" id="{996241AD-1A9E-798C-669F-52A675B60A87}"/>
                </a:ext>
              </a:extLst>
            </p:cNvPr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7245;p51">
              <a:extLst>
                <a:ext uri="{FF2B5EF4-FFF2-40B4-BE49-F238E27FC236}">
                  <a16:creationId xmlns:a16="http://schemas.microsoft.com/office/drawing/2014/main" id="{5A11D77C-D479-ED08-86B7-ACC406819B1C}"/>
                </a:ext>
              </a:extLst>
            </p:cNvPr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7246;p51">
              <a:extLst>
                <a:ext uri="{FF2B5EF4-FFF2-40B4-BE49-F238E27FC236}">
                  <a16:creationId xmlns:a16="http://schemas.microsoft.com/office/drawing/2014/main" id="{88242829-DD2F-0777-918B-7337C357FEA7}"/>
                </a:ext>
              </a:extLst>
            </p:cNvPr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7247;p51">
              <a:extLst>
                <a:ext uri="{FF2B5EF4-FFF2-40B4-BE49-F238E27FC236}">
                  <a16:creationId xmlns:a16="http://schemas.microsoft.com/office/drawing/2014/main" id="{B9F66E38-992D-2A86-04AB-8BE35D4C4008}"/>
                </a:ext>
              </a:extLst>
            </p:cNvPr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7248;p51">
              <a:extLst>
                <a:ext uri="{FF2B5EF4-FFF2-40B4-BE49-F238E27FC236}">
                  <a16:creationId xmlns:a16="http://schemas.microsoft.com/office/drawing/2014/main" id="{8F60662B-B115-448E-2EC1-BBBDE379039D}"/>
                </a:ext>
              </a:extLst>
            </p:cNvPr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7249;p51">
              <a:extLst>
                <a:ext uri="{FF2B5EF4-FFF2-40B4-BE49-F238E27FC236}">
                  <a16:creationId xmlns:a16="http://schemas.microsoft.com/office/drawing/2014/main" id="{FD961673-6A6F-4518-0BAA-DD321CDADF33}"/>
                </a:ext>
              </a:extLst>
            </p:cNvPr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7250;p51">
              <a:extLst>
                <a:ext uri="{FF2B5EF4-FFF2-40B4-BE49-F238E27FC236}">
                  <a16:creationId xmlns:a16="http://schemas.microsoft.com/office/drawing/2014/main" id="{D0FF187A-097D-4AF6-EB42-6AA5AEED09ED}"/>
                </a:ext>
              </a:extLst>
            </p:cNvPr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7251;p51">
              <a:extLst>
                <a:ext uri="{FF2B5EF4-FFF2-40B4-BE49-F238E27FC236}">
                  <a16:creationId xmlns:a16="http://schemas.microsoft.com/office/drawing/2014/main" id="{481E5924-5688-D4D3-6363-9D5D709C7362}"/>
                </a:ext>
              </a:extLst>
            </p:cNvPr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7252;p51">
              <a:extLst>
                <a:ext uri="{FF2B5EF4-FFF2-40B4-BE49-F238E27FC236}">
                  <a16:creationId xmlns:a16="http://schemas.microsoft.com/office/drawing/2014/main" id="{E099E981-D4F2-D642-728A-BAEC46220991}"/>
                </a:ext>
              </a:extLst>
            </p:cNvPr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7253;p51">
              <a:extLst>
                <a:ext uri="{FF2B5EF4-FFF2-40B4-BE49-F238E27FC236}">
                  <a16:creationId xmlns:a16="http://schemas.microsoft.com/office/drawing/2014/main" id="{FA4C350C-8F1A-EBEF-C563-B57E31BF8EDB}"/>
                </a:ext>
              </a:extLst>
            </p:cNvPr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7254;p51">
              <a:extLst>
                <a:ext uri="{FF2B5EF4-FFF2-40B4-BE49-F238E27FC236}">
                  <a16:creationId xmlns:a16="http://schemas.microsoft.com/office/drawing/2014/main" id="{5059F8B3-7367-775E-6DC7-DCD07FAE8BE1}"/>
                </a:ext>
              </a:extLst>
            </p:cNvPr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7255;p51">
              <a:extLst>
                <a:ext uri="{FF2B5EF4-FFF2-40B4-BE49-F238E27FC236}">
                  <a16:creationId xmlns:a16="http://schemas.microsoft.com/office/drawing/2014/main" id="{B2BAE6D1-D6EB-B442-9E0A-863DF117EBE5}"/>
                </a:ext>
              </a:extLst>
            </p:cNvPr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7256;p51">
              <a:extLst>
                <a:ext uri="{FF2B5EF4-FFF2-40B4-BE49-F238E27FC236}">
                  <a16:creationId xmlns:a16="http://schemas.microsoft.com/office/drawing/2014/main" id="{4BF3F300-72E9-0B30-25B2-A19B192B46EF}"/>
                </a:ext>
              </a:extLst>
            </p:cNvPr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7257;p51">
              <a:extLst>
                <a:ext uri="{FF2B5EF4-FFF2-40B4-BE49-F238E27FC236}">
                  <a16:creationId xmlns:a16="http://schemas.microsoft.com/office/drawing/2014/main" id="{4FFA86E8-045E-E169-53A2-5A354F8CE903}"/>
                </a:ext>
              </a:extLst>
            </p:cNvPr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7258;p51">
              <a:extLst>
                <a:ext uri="{FF2B5EF4-FFF2-40B4-BE49-F238E27FC236}">
                  <a16:creationId xmlns:a16="http://schemas.microsoft.com/office/drawing/2014/main" id="{7C4F6F1A-F280-5EC8-DFBD-449CDD6886E5}"/>
                </a:ext>
              </a:extLst>
            </p:cNvPr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7259;p51">
              <a:extLst>
                <a:ext uri="{FF2B5EF4-FFF2-40B4-BE49-F238E27FC236}">
                  <a16:creationId xmlns:a16="http://schemas.microsoft.com/office/drawing/2014/main" id="{77ABA1D0-D7B6-AECF-231D-CD78B35E07DA}"/>
                </a:ext>
              </a:extLst>
            </p:cNvPr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7260;p51">
              <a:extLst>
                <a:ext uri="{FF2B5EF4-FFF2-40B4-BE49-F238E27FC236}">
                  <a16:creationId xmlns:a16="http://schemas.microsoft.com/office/drawing/2014/main" id="{31EF06B9-3E6A-8EE9-72F4-4ED0167015A7}"/>
                </a:ext>
              </a:extLst>
            </p:cNvPr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7261;p51">
              <a:extLst>
                <a:ext uri="{FF2B5EF4-FFF2-40B4-BE49-F238E27FC236}">
                  <a16:creationId xmlns:a16="http://schemas.microsoft.com/office/drawing/2014/main" id="{6DD092CE-3D79-C6CD-6F38-FD05C4FE4371}"/>
                </a:ext>
              </a:extLst>
            </p:cNvPr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7262;p51">
              <a:extLst>
                <a:ext uri="{FF2B5EF4-FFF2-40B4-BE49-F238E27FC236}">
                  <a16:creationId xmlns:a16="http://schemas.microsoft.com/office/drawing/2014/main" id="{F47147BD-7D3F-FB8F-5CA8-BA5018E74457}"/>
                </a:ext>
              </a:extLst>
            </p:cNvPr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7263;p51">
              <a:extLst>
                <a:ext uri="{FF2B5EF4-FFF2-40B4-BE49-F238E27FC236}">
                  <a16:creationId xmlns:a16="http://schemas.microsoft.com/office/drawing/2014/main" id="{ABF84B39-8824-B607-F173-B5C2D3928574}"/>
                </a:ext>
              </a:extLst>
            </p:cNvPr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7264;p51">
              <a:extLst>
                <a:ext uri="{FF2B5EF4-FFF2-40B4-BE49-F238E27FC236}">
                  <a16:creationId xmlns:a16="http://schemas.microsoft.com/office/drawing/2014/main" id="{BB5D3662-CF08-1E2C-42B8-CA7046B53C8C}"/>
                </a:ext>
              </a:extLst>
            </p:cNvPr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7265;p51">
              <a:extLst>
                <a:ext uri="{FF2B5EF4-FFF2-40B4-BE49-F238E27FC236}">
                  <a16:creationId xmlns:a16="http://schemas.microsoft.com/office/drawing/2014/main" id="{7914249A-E9AD-E2C0-5C0E-341B850299DA}"/>
                </a:ext>
              </a:extLst>
            </p:cNvPr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7266;p51">
              <a:extLst>
                <a:ext uri="{FF2B5EF4-FFF2-40B4-BE49-F238E27FC236}">
                  <a16:creationId xmlns:a16="http://schemas.microsoft.com/office/drawing/2014/main" id="{0BEAA6BD-D213-19AF-762A-E93444919C8A}"/>
                </a:ext>
              </a:extLst>
            </p:cNvPr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7267;p51">
              <a:extLst>
                <a:ext uri="{FF2B5EF4-FFF2-40B4-BE49-F238E27FC236}">
                  <a16:creationId xmlns:a16="http://schemas.microsoft.com/office/drawing/2014/main" id="{6CBA93D2-4851-0B98-5EE8-1EFD76DD9377}"/>
                </a:ext>
              </a:extLst>
            </p:cNvPr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7268;p51">
              <a:extLst>
                <a:ext uri="{FF2B5EF4-FFF2-40B4-BE49-F238E27FC236}">
                  <a16:creationId xmlns:a16="http://schemas.microsoft.com/office/drawing/2014/main" id="{FA1D3023-16E7-51E6-204C-2E6B94766156}"/>
                </a:ext>
              </a:extLst>
            </p:cNvPr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7269;p51">
              <a:extLst>
                <a:ext uri="{FF2B5EF4-FFF2-40B4-BE49-F238E27FC236}">
                  <a16:creationId xmlns:a16="http://schemas.microsoft.com/office/drawing/2014/main" id="{3F8068D6-9E1A-4257-D110-FE7207B07681}"/>
                </a:ext>
              </a:extLst>
            </p:cNvPr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7270;p51">
              <a:extLst>
                <a:ext uri="{FF2B5EF4-FFF2-40B4-BE49-F238E27FC236}">
                  <a16:creationId xmlns:a16="http://schemas.microsoft.com/office/drawing/2014/main" id="{E7C7C6A6-BD66-19F8-1902-835551CFA63B}"/>
                </a:ext>
              </a:extLst>
            </p:cNvPr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7271;p51">
              <a:extLst>
                <a:ext uri="{FF2B5EF4-FFF2-40B4-BE49-F238E27FC236}">
                  <a16:creationId xmlns:a16="http://schemas.microsoft.com/office/drawing/2014/main" id="{C9269CA5-5247-ACEC-D88C-EE9A9A48F4C1}"/>
                </a:ext>
              </a:extLst>
            </p:cNvPr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7272;p51">
              <a:extLst>
                <a:ext uri="{FF2B5EF4-FFF2-40B4-BE49-F238E27FC236}">
                  <a16:creationId xmlns:a16="http://schemas.microsoft.com/office/drawing/2014/main" id="{C9864BF1-6E8F-2ABF-3975-91F9048FD43D}"/>
                </a:ext>
              </a:extLst>
            </p:cNvPr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7273;p51">
              <a:extLst>
                <a:ext uri="{FF2B5EF4-FFF2-40B4-BE49-F238E27FC236}">
                  <a16:creationId xmlns:a16="http://schemas.microsoft.com/office/drawing/2014/main" id="{CC88802F-B14C-8C6E-CB80-E06BDE50ABE9}"/>
                </a:ext>
              </a:extLst>
            </p:cNvPr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7274;p51">
              <a:extLst>
                <a:ext uri="{FF2B5EF4-FFF2-40B4-BE49-F238E27FC236}">
                  <a16:creationId xmlns:a16="http://schemas.microsoft.com/office/drawing/2014/main" id="{2635B06D-D27B-1D9C-FF1F-368648223A70}"/>
                </a:ext>
              </a:extLst>
            </p:cNvPr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7275;p51">
              <a:extLst>
                <a:ext uri="{FF2B5EF4-FFF2-40B4-BE49-F238E27FC236}">
                  <a16:creationId xmlns:a16="http://schemas.microsoft.com/office/drawing/2014/main" id="{15981883-122D-4B39-BA50-DAE38D03D96E}"/>
                </a:ext>
              </a:extLst>
            </p:cNvPr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7276;p51">
              <a:extLst>
                <a:ext uri="{FF2B5EF4-FFF2-40B4-BE49-F238E27FC236}">
                  <a16:creationId xmlns:a16="http://schemas.microsoft.com/office/drawing/2014/main" id="{5588B617-3CB9-5CEE-0D80-323AAFB2C589}"/>
                </a:ext>
              </a:extLst>
            </p:cNvPr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7277;p51">
              <a:extLst>
                <a:ext uri="{FF2B5EF4-FFF2-40B4-BE49-F238E27FC236}">
                  <a16:creationId xmlns:a16="http://schemas.microsoft.com/office/drawing/2014/main" id="{96AAA800-F0AB-EF82-3A51-425C5330C2E1}"/>
                </a:ext>
              </a:extLst>
            </p:cNvPr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7278;p51">
              <a:extLst>
                <a:ext uri="{FF2B5EF4-FFF2-40B4-BE49-F238E27FC236}">
                  <a16:creationId xmlns:a16="http://schemas.microsoft.com/office/drawing/2014/main" id="{AF6319AD-70A1-1C00-DC70-B18F56037853}"/>
                </a:ext>
              </a:extLst>
            </p:cNvPr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7279;p51">
              <a:extLst>
                <a:ext uri="{FF2B5EF4-FFF2-40B4-BE49-F238E27FC236}">
                  <a16:creationId xmlns:a16="http://schemas.microsoft.com/office/drawing/2014/main" id="{7051F462-4608-9822-1433-03C09768CA39}"/>
                </a:ext>
              </a:extLst>
            </p:cNvPr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7280;p51">
              <a:extLst>
                <a:ext uri="{FF2B5EF4-FFF2-40B4-BE49-F238E27FC236}">
                  <a16:creationId xmlns:a16="http://schemas.microsoft.com/office/drawing/2014/main" id="{51BE68FD-6525-BCEA-F4A7-ADB45F5B2261}"/>
                </a:ext>
              </a:extLst>
            </p:cNvPr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7281;p51">
              <a:extLst>
                <a:ext uri="{FF2B5EF4-FFF2-40B4-BE49-F238E27FC236}">
                  <a16:creationId xmlns:a16="http://schemas.microsoft.com/office/drawing/2014/main" id="{E55CF39E-C5FC-CF3C-2E56-BAF321E45740}"/>
                </a:ext>
              </a:extLst>
            </p:cNvPr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7282;p51">
              <a:extLst>
                <a:ext uri="{FF2B5EF4-FFF2-40B4-BE49-F238E27FC236}">
                  <a16:creationId xmlns:a16="http://schemas.microsoft.com/office/drawing/2014/main" id="{F852D595-6D05-83CB-9686-2E998BE12D4B}"/>
                </a:ext>
              </a:extLst>
            </p:cNvPr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7283;p51">
              <a:extLst>
                <a:ext uri="{FF2B5EF4-FFF2-40B4-BE49-F238E27FC236}">
                  <a16:creationId xmlns:a16="http://schemas.microsoft.com/office/drawing/2014/main" id="{12A0DD20-7BCA-F599-CBE7-8655D6314C6E}"/>
                </a:ext>
              </a:extLst>
            </p:cNvPr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7284;p51">
              <a:extLst>
                <a:ext uri="{FF2B5EF4-FFF2-40B4-BE49-F238E27FC236}">
                  <a16:creationId xmlns:a16="http://schemas.microsoft.com/office/drawing/2014/main" id="{0B5EA512-F74A-CFF2-366D-1E307FA0B186}"/>
                </a:ext>
              </a:extLst>
            </p:cNvPr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7285;p51">
              <a:extLst>
                <a:ext uri="{FF2B5EF4-FFF2-40B4-BE49-F238E27FC236}">
                  <a16:creationId xmlns:a16="http://schemas.microsoft.com/office/drawing/2014/main" id="{3CE321D1-204E-E916-234A-0559B2D4A369}"/>
                </a:ext>
              </a:extLst>
            </p:cNvPr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7286;p51">
              <a:extLst>
                <a:ext uri="{FF2B5EF4-FFF2-40B4-BE49-F238E27FC236}">
                  <a16:creationId xmlns:a16="http://schemas.microsoft.com/office/drawing/2014/main" id="{815AFA49-7FB9-BA5C-581F-259FC35B99BA}"/>
                </a:ext>
              </a:extLst>
            </p:cNvPr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7287;p51">
              <a:extLst>
                <a:ext uri="{FF2B5EF4-FFF2-40B4-BE49-F238E27FC236}">
                  <a16:creationId xmlns:a16="http://schemas.microsoft.com/office/drawing/2014/main" id="{F3E930B7-1985-AD54-5245-193F8D5EF827}"/>
                </a:ext>
              </a:extLst>
            </p:cNvPr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7288;p51">
              <a:extLst>
                <a:ext uri="{FF2B5EF4-FFF2-40B4-BE49-F238E27FC236}">
                  <a16:creationId xmlns:a16="http://schemas.microsoft.com/office/drawing/2014/main" id="{9E4E0DEE-EAB1-BE00-E554-1DC8A8ECD4FE}"/>
                </a:ext>
              </a:extLst>
            </p:cNvPr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7289;p51">
              <a:extLst>
                <a:ext uri="{FF2B5EF4-FFF2-40B4-BE49-F238E27FC236}">
                  <a16:creationId xmlns:a16="http://schemas.microsoft.com/office/drawing/2014/main" id="{11586299-CB6D-92BE-395C-C2A74CF11B97}"/>
                </a:ext>
              </a:extLst>
            </p:cNvPr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7290;p51">
              <a:extLst>
                <a:ext uri="{FF2B5EF4-FFF2-40B4-BE49-F238E27FC236}">
                  <a16:creationId xmlns:a16="http://schemas.microsoft.com/office/drawing/2014/main" id="{30EC5EE9-1D90-5975-E11D-ECF0ACEE8771}"/>
                </a:ext>
              </a:extLst>
            </p:cNvPr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7291;p51">
              <a:extLst>
                <a:ext uri="{FF2B5EF4-FFF2-40B4-BE49-F238E27FC236}">
                  <a16:creationId xmlns:a16="http://schemas.microsoft.com/office/drawing/2014/main" id="{AD567B18-AE22-1244-52EF-AB071A6CEE1D}"/>
                </a:ext>
              </a:extLst>
            </p:cNvPr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7292;p51">
              <a:extLst>
                <a:ext uri="{FF2B5EF4-FFF2-40B4-BE49-F238E27FC236}">
                  <a16:creationId xmlns:a16="http://schemas.microsoft.com/office/drawing/2014/main" id="{74BAB3D9-8A10-4261-97D7-4156D5115283}"/>
                </a:ext>
              </a:extLst>
            </p:cNvPr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7293;p51">
              <a:extLst>
                <a:ext uri="{FF2B5EF4-FFF2-40B4-BE49-F238E27FC236}">
                  <a16:creationId xmlns:a16="http://schemas.microsoft.com/office/drawing/2014/main" id="{56AC617D-F338-5B25-0354-1BB4AA8A3CB4}"/>
                </a:ext>
              </a:extLst>
            </p:cNvPr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7294;p51">
              <a:extLst>
                <a:ext uri="{FF2B5EF4-FFF2-40B4-BE49-F238E27FC236}">
                  <a16:creationId xmlns:a16="http://schemas.microsoft.com/office/drawing/2014/main" id="{0B726FAD-8C5E-5380-2A8A-AD26FA443E9F}"/>
                </a:ext>
              </a:extLst>
            </p:cNvPr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7295;p51">
              <a:extLst>
                <a:ext uri="{FF2B5EF4-FFF2-40B4-BE49-F238E27FC236}">
                  <a16:creationId xmlns:a16="http://schemas.microsoft.com/office/drawing/2014/main" id="{0A6909FF-65CB-6240-1A07-384D077D5AB0}"/>
                </a:ext>
              </a:extLst>
            </p:cNvPr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7296;p51">
              <a:extLst>
                <a:ext uri="{FF2B5EF4-FFF2-40B4-BE49-F238E27FC236}">
                  <a16:creationId xmlns:a16="http://schemas.microsoft.com/office/drawing/2014/main" id="{165C1959-F76B-9D6F-A69E-B67E8AF9D93B}"/>
                </a:ext>
              </a:extLst>
            </p:cNvPr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7297;p51">
              <a:extLst>
                <a:ext uri="{FF2B5EF4-FFF2-40B4-BE49-F238E27FC236}">
                  <a16:creationId xmlns:a16="http://schemas.microsoft.com/office/drawing/2014/main" id="{F333D5C2-ED75-7F81-6F56-8B25EC61BA23}"/>
                </a:ext>
              </a:extLst>
            </p:cNvPr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7298;p51">
              <a:extLst>
                <a:ext uri="{FF2B5EF4-FFF2-40B4-BE49-F238E27FC236}">
                  <a16:creationId xmlns:a16="http://schemas.microsoft.com/office/drawing/2014/main" id="{6D69C5B8-F36C-C869-5995-15156A5E53F3}"/>
                </a:ext>
              </a:extLst>
            </p:cNvPr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7299;p51">
              <a:extLst>
                <a:ext uri="{FF2B5EF4-FFF2-40B4-BE49-F238E27FC236}">
                  <a16:creationId xmlns:a16="http://schemas.microsoft.com/office/drawing/2014/main" id="{9B48F0B6-D0BD-547D-A2DC-67C675B86549}"/>
                </a:ext>
              </a:extLst>
            </p:cNvPr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7300;p51">
              <a:extLst>
                <a:ext uri="{FF2B5EF4-FFF2-40B4-BE49-F238E27FC236}">
                  <a16:creationId xmlns:a16="http://schemas.microsoft.com/office/drawing/2014/main" id="{703525DC-8863-0AEF-E6BF-A7A03D90DE06}"/>
                </a:ext>
              </a:extLst>
            </p:cNvPr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7301;p51">
              <a:extLst>
                <a:ext uri="{FF2B5EF4-FFF2-40B4-BE49-F238E27FC236}">
                  <a16:creationId xmlns:a16="http://schemas.microsoft.com/office/drawing/2014/main" id="{3738C94B-7B3E-199B-743A-E297E0985E02}"/>
                </a:ext>
              </a:extLst>
            </p:cNvPr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7302;p51">
              <a:extLst>
                <a:ext uri="{FF2B5EF4-FFF2-40B4-BE49-F238E27FC236}">
                  <a16:creationId xmlns:a16="http://schemas.microsoft.com/office/drawing/2014/main" id="{93E73AAE-B52B-DF5E-0785-12F56186AF24}"/>
                </a:ext>
              </a:extLst>
            </p:cNvPr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7303;p51">
              <a:extLst>
                <a:ext uri="{FF2B5EF4-FFF2-40B4-BE49-F238E27FC236}">
                  <a16:creationId xmlns:a16="http://schemas.microsoft.com/office/drawing/2014/main" id="{16EB5B97-22F2-61E6-5BA0-04D1E042B1C6}"/>
                </a:ext>
              </a:extLst>
            </p:cNvPr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7304;p51">
              <a:extLst>
                <a:ext uri="{FF2B5EF4-FFF2-40B4-BE49-F238E27FC236}">
                  <a16:creationId xmlns:a16="http://schemas.microsoft.com/office/drawing/2014/main" id="{C972E93C-0BD6-FA3E-C9DD-0F0D78337408}"/>
                </a:ext>
              </a:extLst>
            </p:cNvPr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7305;p51">
              <a:extLst>
                <a:ext uri="{FF2B5EF4-FFF2-40B4-BE49-F238E27FC236}">
                  <a16:creationId xmlns:a16="http://schemas.microsoft.com/office/drawing/2014/main" id="{59401EDA-8B19-D30C-0E09-B841CA87D5AA}"/>
                </a:ext>
              </a:extLst>
            </p:cNvPr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7306;p51">
              <a:extLst>
                <a:ext uri="{FF2B5EF4-FFF2-40B4-BE49-F238E27FC236}">
                  <a16:creationId xmlns:a16="http://schemas.microsoft.com/office/drawing/2014/main" id="{5BCB6ED1-E6CE-F18E-BE18-8AD7283D5D40}"/>
                </a:ext>
              </a:extLst>
            </p:cNvPr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7307;p51">
              <a:extLst>
                <a:ext uri="{FF2B5EF4-FFF2-40B4-BE49-F238E27FC236}">
                  <a16:creationId xmlns:a16="http://schemas.microsoft.com/office/drawing/2014/main" id="{0463C429-C107-83B0-932C-9F4FB0876936}"/>
                </a:ext>
              </a:extLst>
            </p:cNvPr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7308;p51">
              <a:extLst>
                <a:ext uri="{FF2B5EF4-FFF2-40B4-BE49-F238E27FC236}">
                  <a16:creationId xmlns:a16="http://schemas.microsoft.com/office/drawing/2014/main" id="{28120F26-75B1-41DC-37C4-C1A0C4330A79}"/>
                </a:ext>
              </a:extLst>
            </p:cNvPr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7309;p51">
              <a:extLst>
                <a:ext uri="{FF2B5EF4-FFF2-40B4-BE49-F238E27FC236}">
                  <a16:creationId xmlns:a16="http://schemas.microsoft.com/office/drawing/2014/main" id="{F8AC0681-D142-5DE4-4330-95DF9DB76915}"/>
                </a:ext>
              </a:extLst>
            </p:cNvPr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7310;p51">
              <a:extLst>
                <a:ext uri="{FF2B5EF4-FFF2-40B4-BE49-F238E27FC236}">
                  <a16:creationId xmlns:a16="http://schemas.microsoft.com/office/drawing/2014/main" id="{9DFE7488-113B-2337-64E5-16B9A3C3F34B}"/>
                </a:ext>
              </a:extLst>
            </p:cNvPr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7311;p51">
              <a:extLst>
                <a:ext uri="{FF2B5EF4-FFF2-40B4-BE49-F238E27FC236}">
                  <a16:creationId xmlns:a16="http://schemas.microsoft.com/office/drawing/2014/main" id="{4FEFA26B-86EE-303C-D895-C464812D076D}"/>
                </a:ext>
              </a:extLst>
            </p:cNvPr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7312;p51">
              <a:extLst>
                <a:ext uri="{FF2B5EF4-FFF2-40B4-BE49-F238E27FC236}">
                  <a16:creationId xmlns:a16="http://schemas.microsoft.com/office/drawing/2014/main" id="{62EC4186-3451-748B-99AD-086875157F8C}"/>
                </a:ext>
              </a:extLst>
            </p:cNvPr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7313;p51">
              <a:extLst>
                <a:ext uri="{FF2B5EF4-FFF2-40B4-BE49-F238E27FC236}">
                  <a16:creationId xmlns:a16="http://schemas.microsoft.com/office/drawing/2014/main" id="{98E8D1CB-215B-092F-CCAE-417C88A1E88F}"/>
                </a:ext>
              </a:extLst>
            </p:cNvPr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7314;p51">
              <a:extLst>
                <a:ext uri="{FF2B5EF4-FFF2-40B4-BE49-F238E27FC236}">
                  <a16:creationId xmlns:a16="http://schemas.microsoft.com/office/drawing/2014/main" id="{50C81175-0EA5-3E9C-E3EF-EE6C31AD8D5B}"/>
                </a:ext>
              </a:extLst>
            </p:cNvPr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7315;p51">
              <a:extLst>
                <a:ext uri="{FF2B5EF4-FFF2-40B4-BE49-F238E27FC236}">
                  <a16:creationId xmlns:a16="http://schemas.microsoft.com/office/drawing/2014/main" id="{CE88DFF1-6E2B-F463-13F8-E21EF2333865}"/>
                </a:ext>
              </a:extLst>
            </p:cNvPr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7316;p51">
              <a:extLst>
                <a:ext uri="{FF2B5EF4-FFF2-40B4-BE49-F238E27FC236}">
                  <a16:creationId xmlns:a16="http://schemas.microsoft.com/office/drawing/2014/main" id="{0442F591-CE58-0CEA-C143-7340296AA4D1}"/>
                </a:ext>
              </a:extLst>
            </p:cNvPr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7317;p51">
              <a:extLst>
                <a:ext uri="{FF2B5EF4-FFF2-40B4-BE49-F238E27FC236}">
                  <a16:creationId xmlns:a16="http://schemas.microsoft.com/office/drawing/2014/main" id="{770FFF63-DE0D-5F70-221B-0007699C7615}"/>
                </a:ext>
              </a:extLst>
            </p:cNvPr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7318;p51">
              <a:extLst>
                <a:ext uri="{FF2B5EF4-FFF2-40B4-BE49-F238E27FC236}">
                  <a16:creationId xmlns:a16="http://schemas.microsoft.com/office/drawing/2014/main" id="{9A0D7506-B889-3DC2-F068-C5699C8CE136}"/>
                </a:ext>
              </a:extLst>
            </p:cNvPr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7319;p51">
              <a:extLst>
                <a:ext uri="{FF2B5EF4-FFF2-40B4-BE49-F238E27FC236}">
                  <a16:creationId xmlns:a16="http://schemas.microsoft.com/office/drawing/2014/main" id="{67BC565F-AE21-9367-BD98-1E2B5277EC13}"/>
                </a:ext>
              </a:extLst>
            </p:cNvPr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7320;p51">
              <a:extLst>
                <a:ext uri="{FF2B5EF4-FFF2-40B4-BE49-F238E27FC236}">
                  <a16:creationId xmlns:a16="http://schemas.microsoft.com/office/drawing/2014/main" id="{202E1AA5-9479-6D01-48C3-C535937590F2}"/>
                </a:ext>
              </a:extLst>
            </p:cNvPr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7321;p51">
              <a:extLst>
                <a:ext uri="{FF2B5EF4-FFF2-40B4-BE49-F238E27FC236}">
                  <a16:creationId xmlns:a16="http://schemas.microsoft.com/office/drawing/2014/main" id="{361E9D62-81EC-B70C-199E-1CA67B308B76}"/>
                </a:ext>
              </a:extLst>
            </p:cNvPr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7322;p51">
              <a:extLst>
                <a:ext uri="{FF2B5EF4-FFF2-40B4-BE49-F238E27FC236}">
                  <a16:creationId xmlns:a16="http://schemas.microsoft.com/office/drawing/2014/main" id="{CD851706-F990-10ED-9591-0D2A4EEE59F5}"/>
                </a:ext>
              </a:extLst>
            </p:cNvPr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7323;p51">
              <a:extLst>
                <a:ext uri="{FF2B5EF4-FFF2-40B4-BE49-F238E27FC236}">
                  <a16:creationId xmlns:a16="http://schemas.microsoft.com/office/drawing/2014/main" id="{D7FF73E4-100E-5F8C-22BF-EB111A7CE04B}"/>
                </a:ext>
              </a:extLst>
            </p:cNvPr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7324;p51">
              <a:extLst>
                <a:ext uri="{FF2B5EF4-FFF2-40B4-BE49-F238E27FC236}">
                  <a16:creationId xmlns:a16="http://schemas.microsoft.com/office/drawing/2014/main" id="{C5CDA43C-82D9-635F-DA6D-BAD35FFC7C1A}"/>
                </a:ext>
              </a:extLst>
            </p:cNvPr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7325;p51">
              <a:extLst>
                <a:ext uri="{FF2B5EF4-FFF2-40B4-BE49-F238E27FC236}">
                  <a16:creationId xmlns:a16="http://schemas.microsoft.com/office/drawing/2014/main" id="{485A8683-D3B1-A211-7E70-DF69F51D96FE}"/>
                </a:ext>
              </a:extLst>
            </p:cNvPr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7326;p51">
              <a:extLst>
                <a:ext uri="{FF2B5EF4-FFF2-40B4-BE49-F238E27FC236}">
                  <a16:creationId xmlns:a16="http://schemas.microsoft.com/office/drawing/2014/main" id="{784E8DF2-FD00-4F7E-86B7-CD046D8CF126}"/>
                </a:ext>
              </a:extLst>
            </p:cNvPr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7327;p51">
              <a:extLst>
                <a:ext uri="{FF2B5EF4-FFF2-40B4-BE49-F238E27FC236}">
                  <a16:creationId xmlns:a16="http://schemas.microsoft.com/office/drawing/2014/main" id="{0C0E2C08-C850-0F97-622C-C0A95D965892}"/>
                </a:ext>
              </a:extLst>
            </p:cNvPr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7328;p51">
              <a:extLst>
                <a:ext uri="{FF2B5EF4-FFF2-40B4-BE49-F238E27FC236}">
                  <a16:creationId xmlns:a16="http://schemas.microsoft.com/office/drawing/2014/main" id="{8DB3EB42-A831-5CB8-EC00-DE5BFAE30152}"/>
                </a:ext>
              </a:extLst>
            </p:cNvPr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7329;p51">
              <a:extLst>
                <a:ext uri="{FF2B5EF4-FFF2-40B4-BE49-F238E27FC236}">
                  <a16:creationId xmlns:a16="http://schemas.microsoft.com/office/drawing/2014/main" id="{412A8105-378B-1791-A213-6316026E8578}"/>
                </a:ext>
              </a:extLst>
            </p:cNvPr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7330;p51">
              <a:extLst>
                <a:ext uri="{FF2B5EF4-FFF2-40B4-BE49-F238E27FC236}">
                  <a16:creationId xmlns:a16="http://schemas.microsoft.com/office/drawing/2014/main" id="{3FC5ED37-DFA9-CAC4-F098-439B18D13729}"/>
                </a:ext>
              </a:extLst>
            </p:cNvPr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7331;p51">
              <a:extLst>
                <a:ext uri="{FF2B5EF4-FFF2-40B4-BE49-F238E27FC236}">
                  <a16:creationId xmlns:a16="http://schemas.microsoft.com/office/drawing/2014/main" id="{E6DFAA24-B872-CD77-C316-88717589E0B2}"/>
                </a:ext>
              </a:extLst>
            </p:cNvPr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7332;p51">
              <a:extLst>
                <a:ext uri="{FF2B5EF4-FFF2-40B4-BE49-F238E27FC236}">
                  <a16:creationId xmlns:a16="http://schemas.microsoft.com/office/drawing/2014/main" id="{F8294BAF-83FE-79C5-C8F4-5E205C0A8C92}"/>
                </a:ext>
              </a:extLst>
            </p:cNvPr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7333;p51">
              <a:extLst>
                <a:ext uri="{FF2B5EF4-FFF2-40B4-BE49-F238E27FC236}">
                  <a16:creationId xmlns:a16="http://schemas.microsoft.com/office/drawing/2014/main" id="{C955BF7E-492A-CE52-A892-DF05E52B72CF}"/>
                </a:ext>
              </a:extLst>
            </p:cNvPr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7334;p51">
              <a:extLst>
                <a:ext uri="{FF2B5EF4-FFF2-40B4-BE49-F238E27FC236}">
                  <a16:creationId xmlns:a16="http://schemas.microsoft.com/office/drawing/2014/main" id="{8FA30C53-D942-53D2-8029-31239F974527}"/>
                </a:ext>
              </a:extLst>
            </p:cNvPr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7335;p51">
              <a:extLst>
                <a:ext uri="{FF2B5EF4-FFF2-40B4-BE49-F238E27FC236}">
                  <a16:creationId xmlns:a16="http://schemas.microsoft.com/office/drawing/2014/main" id="{3586DE18-5720-BE60-C1E9-FFFE888D3AFB}"/>
                </a:ext>
              </a:extLst>
            </p:cNvPr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7336;p51">
              <a:extLst>
                <a:ext uri="{FF2B5EF4-FFF2-40B4-BE49-F238E27FC236}">
                  <a16:creationId xmlns:a16="http://schemas.microsoft.com/office/drawing/2014/main" id="{FCA969CE-7A1C-5E51-051F-D6939B09E315}"/>
                </a:ext>
              </a:extLst>
            </p:cNvPr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7337;p51">
              <a:extLst>
                <a:ext uri="{FF2B5EF4-FFF2-40B4-BE49-F238E27FC236}">
                  <a16:creationId xmlns:a16="http://schemas.microsoft.com/office/drawing/2014/main" id="{53F1AB43-FD3D-E9B1-BCC2-6C1C348F026E}"/>
                </a:ext>
              </a:extLst>
            </p:cNvPr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7338;p51">
              <a:extLst>
                <a:ext uri="{FF2B5EF4-FFF2-40B4-BE49-F238E27FC236}">
                  <a16:creationId xmlns:a16="http://schemas.microsoft.com/office/drawing/2014/main" id="{4286ABB6-0D10-88B7-2EC3-11FB410ACBA6}"/>
                </a:ext>
              </a:extLst>
            </p:cNvPr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7339;p51">
              <a:extLst>
                <a:ext uri="{FF2B5EF4-FFF2-40B4-BE49-F238E27FC236}">
                  <a16:creationId xmlns:a16="http://schemas.microsoft.com/office/drawing/2014/main" id="{F309615A-6880-0AF6-10EF-9B5B0CCC7D5D}"/>
                </a:ext>
              </a:extLst>
            </p:cNvPr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7340;p51">
              <a:extLst>
                <a:ext uri="{FF2B5EF4-FFF2-40B4-BE49-F238E27FC236}">
                  <a16:creationId xmlns:a16="http://schemas.microsoft.com/office/drawing/2014/main" id="{FB8810D0-59AC-CAB9-96DF-5AF70C6A333D}"/>
                </a:ext>
              </a:extLst>
            </p:cNvPr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7341;p51">
              <a:extLst>
                <a:ext uri="{FF2B5EF4-FFF2-40B4-BE49-F238E27FC236}">
                  <a16:creationId xmlns:a16="http://schemas.microsoft.com/office/drawing/2014/main" id="{7952276A-4831-918E-583F-C12AC584855D}"/>
                </a:ext>
              </a:extLst>
            </p:cNvPr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7342;p51">
              <a:extLst>
                <a:ext uri="{FF2B5EF4-FFF2-40B4-BE49-F238E27FC236}">
                  <a16:creationId xmlns:a16="http://schemas.microsoft.com/office/drawing/2014/main" id="{AF1AE461-449A-ACAB-E6C7-CA3F54DA6307}"/>
                </a:ext>
              </a:extLst>
            </p:cNvPr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7343;p51">
              <a:extLst>
                <a:ext uri="{FF2B5EF4-FFF2-40B4-BE49-F238E27FC236}">
                  <a16:creationId xmlns:a16="http://schemas.microsoft.com/office/drawing/2014/main" id="{E5017C81-B245-0E97-C385-A404B5CFC618}"/>
                </a:ext>
              </a:extLst>
            </p:cNvPr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7344;p51">
              <a:extLst>
                <a:ext uri="{FF2B5EF4-FFF2-40B4-BE49-F238E27FC236}">
                  <a16:creationId xmlns:a16="http://schemas.microsoft.com/office/drawing/2014/main" id="{1852504D-D3A6-A846-CB35-103F1EA2DE56}"/>
                </a:ext>
              </a:extLst>
            </p:cNvPr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7345;p51">
              <a:extLst>
                <a:ext uri="{FF2B5EF4-FFF2-40B4-BE49-F238E27FC236}">
                  <a16:creationId xmlns:a16="http://schemas.microsoft.com/office/drawing/2014/main" id="{B895029D-472F-717A-1652-9400778E24DA}"/>
                </a:ext>
              </a:extLst>
            </p:cNvPr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7346;p51">
              <a:extLst>
                <a:ext uri="{FF2B5EF4-FFF2-40B4-BE49-F238E27FC236}">
                  <a16:creationId xmlns:a16="http://schemas.microsoft.com/office/drawing/2014/main" id="{5D22F7BF-6480-C187-E8C8-6C4C1A999464}"/>
                </a:ext>
              </a:extLst>
            </p:cNvPr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7347;p51">
              <a:extLst>
                <a:ext uri="{FF2B5EF4-FFF2-40B4-BE49-F238E27FC236}">
                  <a16:creationId xmlns:a16="http://schemas.microsoft.com/office/drawing/2014/main" id="{C775B683-3866-12EC-3DC9-29F15D140E0D}"/>
                </a:ext>
              </a:extLst>
            </p:cNvPr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7348;p51">
              <a:extLst>
                <a:ext uri="{FF2B5EF4-FFF2-40B4-BE49-F238E27FC236}">
                  <a16:creationId xmlns:a16="http://schemas.microsoft.com/office/drawing/2014/main" id="{7DF6C9AF-D7BE-CC7A-B5B7-10992E3740B8}"/>
                </a:ext>
              </a:extLst>
            </p:cNvPr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7349;p51">
              <a:extLst>
                <a:ext uri="{FF2B5EF4-FFF2-40B4-BE49-F238E27FC236}">
                  <a16:creationId xmlns:a16="http://schemas.microsoft.com/office/drawing/2014/main" id="{DBDCAC6D-402F-8ABD-FA1F-6867A001EC30}"/>
                </a:ext>
              </a:extLst>
            </p:cNvPr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7350;p51">
              <a:extLst>
                <a:ext uri="{FF2B5EF4-FFF2-40B4-BE49-F238E27FC236}">
                  <a16:creationId xmlns:a16="http://schemas.microsoft.com/office/drawing/2014/main" id="{38629272-1478-7F5F-32CA-9336413A4FF3}"/>
                </a:ext>
              </a:extLst>
            </p:cNvPr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7351;p51">
              <a:extLst>
                <a:ext uri="{FF2B5EF4-FFF2-40B4-BE49-F238E27FC236}">
                  <a16:creationId xmlns:a16="http://schemas.microsoft.com/office/drawing/2014/main" id="{5FD4FD2B-697B-4D2B-8FD6-DC16F3588B56}"/>
                </a:ext>
              </a:extLst>
            </p:cNvPr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7352;p51">
              <a:extLst>
                <a:ext uri="{FF2B5EF4-FFF2-40B4-BE49-F238E27FC236}">
                  <a16:creationId xmlns:a16="http://schemas.microsoft.com/office/drawing/2014/main" id="{5816AF9D-2062-F80A-D1E1-11C3AD7A4B01}"/>
                </a:ext>
              </a:extLst>
            </p:cNvPr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7353;p51">
              <a:extLst>
                <a:ext uri="{FF2B5EF4-FFF2-40B4-BE49-F238E27FC236}">
                  <a16:creationId xmlns:a16="http://schemas.microsoft.com/office/drawing/2014/main" id="{1E0449FD-9868-9091-E1C6-D6D0E35DE564}"/>
                </a:ext>
              </a:extLst>
            </p:cNvPr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7354;p51">
              <a:extLst>
                <a:ext uri="{FF2B5EF4-FFF2-40B4-BE49-F238E27FC236}">
                  <a16:creationId xmlns:a16="http://schemas.microsoft.com/office/drawing/2014/main" id="{79B72A4E-3480-83D2-0330-6FAEAA5A166C}"/>
                </a:ext>
              </a:extLst>
            </p:cNvPr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7355;p51">
              <a:extLst>
                <a:ext uri="{FF2B5EF4-FFF2-40B4-BE49-F238E27FC236}">
                  <a16:creationId xmlns:a16="http://schemas.microsoft.com/office/drawing/2014/main" id="{12B1A307-5375-FA48-C724-6823DD2A432C}"/>
                </a:ext>
              </a:extLst>
            </p:cNvPr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7356;p51">
              <a:extLst>
                <a:ext uri="{FF2B5EF4-FFF2-40B4-BE49-F238E27FC236}">
                  <a16:creationId xmlns:a16="http://schemas.microsoft.com/office/drawing/2014/main" id="{9163346C-1980-27D3-9DFB-9918D4668C6C}"/>
                </a:ext>
              </a:extLst>
            </p:cNvPr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7357;p51">
              <a:extLst>
                <a:ext uri="{FF2B5EF4-FFF2-40B4-BE49-F238E27FC236}">
                  <a16:creationId xmlns:a16="http://schemas.microsoft.com/office/drawing/2014/main" id="{F8BECAF7-B1F1-D9BA-889C-C37EF1396048}"/>
                </a:ext>
              </a:extLst>
            </p:cNvPr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7358;p51">
              <a:extLst>
                <a:ext uri="{FF2B5EF4-FFF2-40B4-BE49-F238E27FC236}">
                  <a16:creationId xmlns:a16="http://schemas.microsoft.com/office/drawing/2014/main" id="{08EE37F8-4BE6-7D16-2E9D-BD74FF335A43}"/>
                </a:ext>
              </a:extLst>
            </p:cNvPr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7359;p51">
              <a:extLst>
                <a:ext uri="{FF2B5EF4-FFF2-40B4-BE49-F238E27FC236}">
                  <a16:creationId xmlns:a16="http://schemas.microsoft.com/office/drawing/2014/main" id="{B23710D3-BB45-D32E-01ED-378CA1509D2D}"/>
                </a:ext>
              </a:extLst>
            </p:cNvPr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7360;p51">
              <a:extLst>
                <a:ext uri="{FF2B5EF4-FFF2-40B4-BE49-F238E27FC236}">
                  <a16:creationId xmlns:a16="http://schemas.microsoft.com/office/drawing/2014/main" id="{F6B677FF-09DA-B031-8399-91BC84D67B55}"/>
                </a:ext>
              </a:extLst>
            </p:cNvPr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7361;p51">
              <a:extLst>
                <a:ext uri="{FF2B5EF4-FFF2-40B4-BE49-F238E27FC236}">
                  <a16:creationId xmlns:a16="http://schemas.microsoft.com/office/drawing/2014/main" id="{B71B8890-E68A-A273-62B3-CB873502AF1F}"/>
                </a:ext>
              </a:extLst>
            </p:cNvPr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7362;p51">
              <a:extLst>
                <a:ext uri="{FF2B5EF4-FFF2-40B4-BE49-F238E27FC236}">
                  <a16:creationId xmlns:a16="http://schemas.microsoft.com/office/drawing/2014/main" id="{F33EE70B-B19A-3976-7778-9FB579E49814}"/>
                </a:ext>
              </a:extLst>
            </p:cNvPr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7363;p51">
              <a:extLst>
                <a:ext uri="{FF2B5EF4-FFF2-40B4-BE49-F238E27FC236}">
                  <a16:creationId xmlns:a16="http://schemas.microsoft.com/office/drawing/2014/main" id="{2D186628-419F-3BCE-4FB1-FE2A1625C976}"/>
                </a:ext>
              </a:extLst>
            </p:cNvPr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7364;p51">
              <a:extLst>
                <a:ext uri="{FF2B5EF4-FFF2-40B4-BE49-F238E27FC236}">
                  <a16:creationId xmlns:a16="http://schemas.microsoft.com/office/drawing/2014/main" id="{F206D2CE-2977-21DD-BBFB-A85199E4761D}"/>
                </a:ext>
              </a:extLst>
            </p:cNvPr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7365;p51">
              <a:extLst>
                <a:ext uri="{FF2B5EF4-FFF2-40B4-BE49-F238E27FC236}">
                  <a16:creationId xmlns:a16="http://schemas.microsoft.com/office/drawing/2014/main" id="{46CDC1F1-12DD-0F60-DC51-4D149C815B18}"/>
                </a:ext>
              </a:extLst>
            </p:cNvPr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7366;p51">
              <a:extLst>
                <a:ext uri="{FF2B5EF4-FFF2-40B4-BE49-F238E27FC236}">
                  <a16:creationId xmlns:a16="http://schemas.microsoft.com/office/drawing/2014/main" id="{C0D7AC66-8696-9D9C-450B-866B3525C3B4}"/>
                </a:ext>
              </a:extLst>
            </p:cNvPr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7367;p51">
              <a:extLst>
                <a:ext uri="{FF2B5EF4-FFF2-40B4-BE49-F238E27FC236}">
                  <a16:creationId xmlns:a16="http://schemas.microsoft.com/office/drawing/2014/main" id="{E587559B-7932-08E8-4009-EE9A9596D3E5}"/>
                </a:ext>
              </a:extLst>
            </p:cNvPr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7368;p51">
              <a:extLst>
                <a:ext uri="{FF2B5EF4-FFF2-40B4-BE49-F238E27FC236}">
                  <a16:creationId xmlns:a16="http://schemas.microsoft.com/office/drawing/2014/main" id="{DDE924DD-D2F2-10D0-91DE-C81EC17E1729}"/>
                </a:ext>
              </a:extLst>
            </p:cNvPr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7369;p51">
              <a:extLst>
                <a:ext uri="{FF2B5EF4-FFF2-40B4-BE49-F238E27FC236}">
                  <a16:creationId xmlns:a16="http://schemas.microsoft.com/office/drawing/2014/main" id="{AF44D776-7F14-3E41-AB09-78964B86A39C}"/>
                </a:ext>
              </a:extLst>
            </p:cNvPr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7370;p51">
              <a:extLst>
                <a:ext uri="{FF2B5EF4-FFF2-40B4-BE49-F238E27FC236}">
                  <a16:creationId xmlns:a16="http://schemas.microsoft.com/office/drawing/2014/main" id="{CA807280-4FD1-9F59-C8D7-4231F902E948}"/>
                </a:ext>
              </a:extLst>
            </p:cNvPr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7371;p51">
              <a:extLst>
                <a:ext uri="{FF2B5EF4-FFF2-40B4-BE49-F238E27FC236}">
                  <a16:creationId xmlns:a16="http://schemas.microsoft.com/office/drawing/2014/main" id="{00084679-E280-8DF1-7941-0E3CB05BEB0A}"/>
                </a:ext>
              </a:extLst>
            </p:cNvPr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7372;p51">
              <a:extLst>
                <a:ext uri="{FF2B5EF4-FFF2-40B4-BE49-F238E27FC236}">
                  <a16:creationId xmlns:a16="http://schemas.microsoft.com/office/drawing/2014/main" id="{FD1FECBC-7F3D-07B5-DE6F-E77B4177AB6E}"/>
                </a:ext>
              </a:extLst>
            </p:cNvPr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7373;p51">
              <a:extLst>
                <a:ext uri="{FF2B5EF4-FFF2-40B4-BE49-F238E27FC236}">
                  <a16:creationId xmlns:a16="http://schemas.microsoft.com/office/drawing/2014/main" id="{19578699-FB2D-A47E-7264-CC1001519635}"/>
                </a:ext>
              </a:extLst>
            </p:cNvPr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7374;p51">
              <a:extLst>
                <a:ext uri="{FF2B5EF4-FFF2-40B4-BE49-F238E27FC236}">
                  <a16:creationId xmlns:a16="http://schemas.microsoft.com/office/drawing/2014/main" id="{36F5036F-F6B6-FFF5-68CE-966C25E90043}"/>
                </a:ext>
              </a:extLst>
            </p:cNvPr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7375;p51">
              <a:extLst>
                <a:ext uri="{FF2B5EF4-FFF2-40B4-BE49-F238E27FC236}">
                  <a16:creationId xmlns:a16="http://schemas.microsoft.com/office/drawing/2014/main" id="{4C124319-F42B-7ADD-1636-9AEB51FCC3EC}"/>
                </a:ext>
              </a:extLst>
            </p:cNvPr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7376;p51">
              <a:extLst>
                <a:ext uri="{FF2B5EF4-FFF2-40B4-BE49-F238E27FC236}">
                  <a16:creationId xmlns:a16="http://schemas.microsoft.com/office/drawing/2014/main" id="{2C22EA26-707D-4D00-779B-E89C1DE0B62A}"/>
                </a:ext>
              </a:extLst>
            </p:cNvPr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7377;p51">
              <a:extLst>
                <a:ext uri="{FF2B5EF4-FFF2-40B4-BE49-F238E27FC236}">
                  <a16:creationId xmlns:a16="http://schemas.microsoft.com/office/drawing/2014/main" id="{E24FFE48-3C1D-5221-8EA9-836644F37811}"/>
                </a:ext>
              </a:extLst>
            </p:cNvPr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7378;p51">
              <a:extLst>
                <a:ext uri="{FF2B5EF4-FFF2-40B4-BE49-F238E27FC236}">
                  <a16:creationId xmlns:a16="http://schemas.microsoft.com/office/drawing/2014/main" id="{5FC1EEBA-7CD9-C912-58CD-EDA171AA8FC3}"/>
                </a:ext>
              </a:extLst>
            </p:cNvPr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7379;p51">
              <a:extLst>
                <a:ext uri="{FF2B5EF4-FFF2-40B4-BE49-F238E27FC236}">
                  <a16:creationId xmlns:a16="http://schemas.microsoft.com/office/drawing/2014/main" id="{989A6BF2-7CCA-9D82-4D73-16C25A1D00E5}"/>
                </a:ext>
              </a:extLst>
            </p:cNvPr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7380;p51">
              <a:extLst>
                <a:ext uri="{FF2B5EF4-FFF2-40B4-BE49-F238E27FC236}">
                  <a16:creationId xmlns:a16="http://schemas.microsoft.com/office/drawing/2014/main" id="{A3C74AF5-A42F-5C54-FA67-B498541FCF7C}"/>
                </a:ext>
              </a:extLst>
            </p:cNvPr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7381;p51">
              <a:extLst>
                <a:ext uri="{FF2B5EF4-FFF2-40B4-BE49-F238E27FC236}">
                  <a16:creationId xmlns:a16="http://schemas.microsoft.com/office/drawing/2014/main" id="{8CDDE139-306F-8934-C430-9E2E8189AAA3}"/>
                </a:ext>
              </a:extLst>
            </p:cNvPr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7382;p51">
              <a:extLst>
                <a:ext uri="{FF2B5EF4-FFF2-40B4-BE49-F238E27FC236}">
                  <a16:creationId xmlns:a16="http://schemas.microsoft.com/office/drawing/2014/main" id="{7ABE6468-0E9E-A792-A900-369B76CC453C}"/>
                </a:ext>
              </a:extLst>
            </p:cNvPr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7383;p51">
              <a:extLst>
                <a:ext uri="{FF2B5EF4-FFF2-40B4-BE49-F238E27FC236}">
                  <a16:creationId xmlns:a16="http://schemas.microsoft.com/office/drawing/2014/main" id="{670677C7-E48E-9957-B045-4C62C61B23BB}"/>
                </a:ext>
              </a:extLst>
            </p:cNvPr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7384;p51">
              <a:extLst>
                <a:ext uri="{FF2B5EF4-FFF2-40B4-BE49-F238E27FC236}">
                  <a16:creationId xmlns:a16="http://schemas.microsoft.com/office/drawing/2014/main" id="{3078D3C6-6BEE-27C3-B5CA-7BF9FAB1A016}"/>
                </a:ext>
              </a:extLst>
            </p:cNvPr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7385;p51">
              <a:extLst>
                <a:ext uri="{FF2B5EF4-FFF2-40B4-BE49-F238E27FC236}">
                  <a16:creationId xmlns:a16="http://schemas.microsoft.com/office/drawing/2014/main" id="{62AB139A-9116-F6E6-3CDF-5679A14E63B9}"/>
                </a:ext>
              </a:extLst>
            </p:cNvPr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7386;p51">
              <a:extLst>
                <a:ext uri="{FF2B5EF4-FFF2-40B4-BE49-F238E27FC236}">
                  <a16:creationId xmlns:a16="http://schemas.microsoft.com/office/drawing/2014/main" id="{CE9BD3B6-E53C-41A5-5F1A-239F7BAA6278}"/>
                </a:ext>
              </a:extLst>
            </p:cNvPr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7387;p51">
              <a:extLst>
                <a:ext uri="{FF2B5EF4-FFF2-40B4-BE49-F238E27FC236}">
                  <a16:creationId xmlns:a16="http://schemas.microsoft.com/office/drawing/2014/main" id="{964DE335-4766-799A-1CB2-A755E9D858A3}"/>
                </a:ext>
              </a:extLst>
            </p:cNvPr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7388;p51">
              <a:extLst>
                <a:ext uri="{FF2B5EF4-FFF2-40B4-BE49-F238E27FC236}">
                  <a16:creationId xmlns:a16="http://schemas.microsoft.com/office/drawing/2014/main" id="{735E74BC-EA16-E468-1F84-1DAFAB2BEF40}"/>
                </a:ext>
              </a:extLst>
            </p:cNvPr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7389;p51">
              <a:extLst>
                <a:ext uri="{FF2B5EF4-FFF2-40B4-BE49-F238E27FC236}">
                  <a16:creationId xmlns:a16="http://schemas.microsoft.com/office/drawing/2014/main" id="{E976CAEC-2BA3-A4DF-9472-45C360561016}"/>
                </a:ext>
              </a:extLst>
            </p:cNvPr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7390;p51">
              <a:extLst>
                <a:ext uri="{FF2B5EF4-FFF2-40B4-BE49-F238E27FC236}">
                  <a16:creationId xmlns:a16="http://schemas.microsoft.com/office/drawing/2014/main" id="{63B4BBC9-6380-8E57-2281-856C2E5901CC}"/>
                </a:ext>
              </a:extLst>
            </p:cNvPr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7391;p51">
              <a:extLst>
                <a:ext uri="{FF2B5EF4-FFF2-40B4-BE49-F238E27FC236}">
                  <a16:creationId xmlns:a16="http://schemas.microsoft.com/office/drawing/2014/main" id="{0E8125E2-1E00-7E83-053F-9CA4763F6047}"/>
                </a:ext>
              </a:extLst>
            </p:cNvPr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7392;p51">
              <a:extLst>
                <a:ext uri="{FF2B5EF4-FFF2-40B4-BE49-F238E27FC236}">
                  <a16:creationId xmlns:a16="http://schemas.microsoft.com/office/drawing/2014/main" id="{C6764B1D-4DAA-5ED0-2EFB-1CF239117EE6}"/>
                </a:ext>
              </a:extLst>
            </p:cNvPr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7393;p51">
              <a:extLst>
                <a:ext uri="{FF2B5EF4-FFF2-40B4-BE49-F238E27FC236}">
                  <a16:creationId xmlns:a16="http://schemas.microsoft.com/office/drawing/2014/main" id="{5A2FC831-F534-0CFC-4649-76B419A20E18}"/>
                </a:ext>
              </a:extLst>
            </p:cNvPr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7394;p51">
              <a:extLst>
                <a:ext uri="{FF2B5EF4-FFF2-40B4-BE49-F238E27FC236}">
                  <a16:creationId xmlns:a16="http://schemas.microsoft.com/office/drawing/2014/main" id="{BF543457-C7BC-5123-8C35-22A86289EF74}"/>
                </a:ext>
              </a:extLst>
            </p:cNvPr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7395;p51">
              <a:extLst>
                <a:ext uri="{FF2B5EF4-FFF2-40B4-BE49-F238E27FC236}">
                  <a16:creationId xmlns:a16="http://schemas.microsoft.com/office/drawing/2014/main" id="{D6EBE580-FF35-36CF-CEF8-49C345179DFD}"/>
                </a:ext>
              </a:extLst>
            </p:cNvPr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7396;p51">
              <a:extLst>
                <a:ext uri="{FF2B5EF4-FFF2-40B4-BE49-F238E27FC236}">
                  <a16:creationId xmlns:a16="http://schemas.microsoft.com/office/drawing/2014/main" id="{3BD44F59-4E0F-6DED-B693-86688D9E40E4}"/>
                </a:ext>
              </a:extLst>
            </p:cNvPr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7397;p51">
              <a:extLst>
                <a:ext uri="{FF2B5EF4-FFF2-40B4-BE49-F238E27FC236}">
                  <a16:creationId xmlns:a16="http://schemas.microsoft.com/office/drawing/2014/main" id="{73D98220-3784-7F1B-C4C8-5CE7F0A9BD99}"/>
                </a:ext>
              </a:extLst>
            </p:cNvPr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7398;p51">
              <a:extLst>
                <a:ext uri="{FF2B5EF4-FFF2-40B4-BE49-F238E27FC236}">
                  <a16:creationId xmlns:a16="http://schemas.microsoft.com/office/drawing/2014/main" id="{C12D0D07-4159-14B6-A247-4F8C2E979A3D}"/>
                </a:ext>
              </a:extLst>
            </p:cNvPr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7399;p51">
              <a:extLst>
                <a:ext uri="{FF2B5EF4-FFF2-40B4-BE49-F238E27FC236}">
                  <a16:creationId xmlns:a16="http://schemas.microsoft.com/office/drawing/2014/main" id="{4AD77A47-A791-5844-24C6-760AB84019B3}"/>
                </a:ext>
              </a:extLst>
            </p:cNvPr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7400;p51">
              <a:extLst>
                <a:ext uri="{FF2B5EF4-FFF2-40B4-BE49-F238E27FC236}">
                  <a16:creationId xmlns:a16="http://schemas.microsoft.com/office/drawing/2014/main" id="{49CC064E-D7A6-71C2-18A8-FB009D2DFE99}"/>
                </a:ext>
              </a:extLst>
            </p:cNvPr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7401;p51">
              <a:extLst>
                <a:ext uri="{FF2B5EF4-FFF2-40B4-BE49-F238E27FC236}">
                  <a16:creationId xmlns:a16="http://schemas.microsoft.com/office/drawing/2014/main" id="{B4D6E251-ADB1-70EF-23EA-99E03F2B2571}"/>
                </a:ext>
              </a:extLst>
            </p:cNvPr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7402;p51">
              <a:extLst>
                <a:ext uri="{FF2B5EF4-FFF2-40B4-BE49-F238E27FC236}">
                  <a16:creationId xmlns:a16="http://schemas.microsoft.com/office/drawing/2014/main" id="{F500ADFE-D692-88AD-A429-375A6E8CF2D0}"/>
                </a:ext>
              </a:extLst>
            </p:cNvPr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7403;p51">
              <a:extLst>
                <a:ext uri="{FF2B5EF4-FFF2-40B4-BE49-F238E27FC236}">
                  <a16:creationId xmlns:a16="http://schemas.microsoft.com/office/drawing/2014/main" id="{E62824BF-3BD3-5B14-3D69-C284ED259A47}"/>
                </a:ext>
              </a:extLst>
            </p:cNvPr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7404;p51">
              <a:extLst>
                <a:ext uri="{FF2B5EF4-FFF2-40B4-BE49-F238E27FC236}">
                  <a16:creationId xmlns:a16="http://schemas.microsoft.com/office/drawing/2014/main" id="{0B1A536C-9D7A-C5B8-DAB4-7F83B1F1790C}"/>
                </a:ext>
              </a:extLst>
            </p:cNvPr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7405;p51">
              <a:extLst>
                <a:ext uri="{FF2B5EF4-FFF2-40B4-BE49-F238E27FC236}">
                  <a16:creationId xmlns:a16="http://schemas.microsoft.com/office/drawing/2014/main" id="{69FC3ACE-CA2F-3D77-529D-3C00D5CFFFDF}"/>
                </a:ext>
              </a:extLst>
            </p:cNvPr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7406;p51">
              <a:extLst>
                <a:ext uri="{FF2B5EF4-FFF2-40B4-BE49-F238E27FC236}">
                  <a16:creationId xmlns:a16="http://schemas.microsoft.com/office/drawing/2014/main" id="{B9E91E6C-86D9-07DA-1B14-EBDAF4C0F66A}"/>
                </a:ext>
              </a:extLst>
            </p:cNvPr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7407;p51">
              <a:extLst>
                <a:ext uri="{FF2B5EF4-FFF2-40B4-BE49-F238E27FC236}">
                  <a16:creationId xmlns:a16="http://schemas.microsoft.com/office/drawing/2014/main" id="{8647E334-5E04-B955-9444-0BE03A1F1D02}"/>
                </a:ext>
              </a:extLst>
            </p:cNvPr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7408;p51">
              <a:extLst>
                <a:ext uri="{FF2B5EF4-FFF2-40B4-BE49-F238E27FC236}">
                  <a16:creationId xmlns:a16="http://schemas.microsoft.com/office/drawing/2014/main" id="{A6E548D5-EBE8-EDCD-8652-A21E54AD9807}"/>
                </a:ext>
              </a:extLst>
            </p:cNvPr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7409;p51">
              <a:extLst>
                <a:ext uri="{FF2B5EF4-FFF2-40B4-BE49-F238E27FC236}">
                  <a16:creationId xmlns:a16="http://schemas.microsoft.com/office/drawing/2014/main" id="{C69EC8A4-F3CF-C7B9-0572-71DBC36B0FAB}"/>
                </a:ext>
              </a:extLst>
            </p:cNvPr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7410;p51">
              <a:extLst>
                <a:ext uri="{FF2B5EF4-FFF2-40B4-BE49-F238E27FC236}">
                  <a16:creationId xmlns:a16="http://schemas.microsoft.com/office/drawing/2014/main" id="{22372341-AEAD-842F-B788-88B66C15FD58}"/>
                </a:ext>
              </a:extLst>
            </p:cNvPr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7411;p51">
              <a:extLst>
                <a:ext uri="{FF2B5EF4-FFF2-40B4-BE49-F238E27FC236}">
                  <a16:creationId xmlns:a16="http://schemas.microsoft.com/office/drawing/2014/main" id="{5BBE7FE1-2CC9-3300-890B-362697FD9984}"/>
                </a:ext>
              </a:extLst>
            </p:cNvPr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7412;p51">
              <a:extLst>
                <a:ext uri="{FF2B5EF4-FFF2-40B4-BE49-F238E27FC236}">
                  <a16:creationId xmlns:a16="http://schemas.microsoft.com/office/drawing/2014/main" id="{6A6EFB62-4CBD-FC73-EA8A-D8A7C6A85A94}"/>
                </a:ext>
              </a:extLst>
            </p:cNvPr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7413;p51">
              <a:extLst>
                <a:ext uri="{FF2B5EF4-FFF2-40B4-BE49-F238E27FC236}">
                  <a16:creationId xmlns:a16="http://schemas.microsoft.com/office/drawing/2014/main" id="{CD229A03-0770-75EE-4FB4-F6F7B960EBF6}"/>
                </a:ext>
              </a:extLst>
            </p:cNvPr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7414;p51">
              <a:extLst>
                <a:ext uri="{FF2B5EF4-FFF2-40B4-BE49-F238E27FC236}">
                  <a16:creationId xmlns:a16="http://schemas.microsoft.com/office/drawing/2014/main" id="{DBE26D88-1885-8171-6943-C11A0772C5A6}"/>
                </a:ext>
              </a:extLst>
            </p:cNvPr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7415;p51">
              <a:extLst>
                <a:ext uri="{FF2B5EF4-FFF2-40B4-BE49-F238E27FC236}">
                  <a16:creationId xmlns:a16="http://schemas.microsoft.com/office/drawing/2014/main" id="{2E303807-24F0-7EB2-E1FD-908AE72F6293}"/>
                </a:ext>
              </a:extLst>
            </p:cNvPr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7416;p51">
              <a:extLst>
                <a:ext uri="{FF2B5EF4-FFF2-40B4-BE49-F238E27FC236}">
                  <a16:creationId xmlns:a16="http://schemas.microsoft.com/office/drawing/2014/main" id="{BE7542AD-8645-AC42-66E3-A80541725090}"/>
                </a:ext>
              </a:extLst>
            </p:cNvPr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7417;p51">
              <a:extLst>
                <a:ext uri="{FF2B5EF4-FFF2-40B4-BE49-F238E27FC236}">
                  <a16:creationId xmlns:a16="http://schemas.microsoft.com/office/drawing/2014/main" id="{31B3DCBB-0200-0E62-888A-8B9E21AE1907}"/>
                </a:ext>
              </a:extLst>
            </p:cNvPr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7418;p51">
              <a:extLst>
                <a:ext uri="{FF2B5EF4-FFF2-40B4-BE49-F238E27FC236}">
                  <a16:creationId xmlns:a16="http://schemas.microsoft.com/office/drawing/2014/main" id="{4EBF8E4D-755B-AE33-05B6-137CBC9AA9EA}"/>
                </a:ext>
              </a:extLst>
            </p:cNvPr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7419;p51">
              <a:extLst>
                <a:ext uri="{FF2B5EF4-FFF2-40B4-BE49-F238E27FC236}">
                  <a16:creationId xmlns:a16="http://schemas.microsoft.com/office/drawing/2014/main" id="{3A7BBBA5-9FAA-7E4B-9024-7913CC0F850C}"/>
                </a:ext>
              </a:extLst>
            </p:cNvPr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7420;p51">
              <a:extLst>
                <a:ext uri="{FF2B5EF4-FFF2-40B4-BE49-F238E27FC236}">
                  <a16:creationId xmlns:a16="http://schemas.microsoft.com/office/drawing/2014/main" id="{DAA76AF9-D67E-26F3-D5DB-FD53A0CE1B6D}"/>
                </a:ext>
              </a:extLst>
            </p:cNvPr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7421;p51">
              <a:extLst>
                <a:ext uri="{FF2B5EF4-FFF2-40B4-BE49-F238E27FC236}">
                  <a16:creationId xmlns:a16="http://schemas.microsoft.com/office/drawing/2014/main" id="{12F94623-8183-832C-48CA-D5E32F1A7CED}"/>
                </a:ext>
              </a:extLst>
            </p:cNvPr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7422;p51">
              <a:extLst>
                <a:ext uri="{FF2B5EF4-FFF2-40B4-BE49-F238E27FC236}">
                  <a16:creationId xmlns:a16="http://schemas.microsoft.com/office/drawing/2014/main" id="{365D33C7-DEA4-25B4-5655-F076169F7D67}"/>
                </a:ext>
              </a:extLst>
            </p:cNvPr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7423;p51">
              <a:extLst>
                <a:ext uri="{FF2B5EF4-FFF2-40B4-BE49-F238E27FC236}">
                  <a16:creationId xmlns:a16="http://schemas.microsoft.com/office/drawing/2014/main" id="{2B0650A5-0838-C878-4686-526C31229B4C}"/>
                </a:ext>
              </a:extLst>
            </p:cNvPr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7424;p51">
              <a:extLst>
                <a:ext uri="{FF2B5EF4-FFF2-40B4-BE49-F238E27FC236}">
                  <a16:creationId xmlns:a16="http://schemas.microsoft.com/office/drawing/2014/main" id="{7A7AEFC7-7C22-7BE2-BD01-AC1285EEDE92}"/>
                </a:ext>
              </a:extLst>
            </p:cNvPr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7425;p51">
              <a:extLst>
                <a:ext uri="{FF2B5EF4-FFF2-40B4-BE49-F238E27FC236}">
                  <a16:creationId xmlns:a16="http://schemas.microsoft.com/office/drawing/2014/main" id="{91BED246-66A4-EB85-14C2-7E1CEDD94C4A}"/>
                </a:ext>
              </a:extLst>
            </p:cNvPr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7426;p51">
              <a:extLst>
                <a:ext uri="{FF2B5EF4-FFF2-40B4-BE49-F238E27FC236}">
                  <a16:creationId xmlns:a16="http://schemas.microsoft.com/office/drawing/2014/main" id="{CC38B18A-E4A6-DD48-476B-7AAEFAB80033}"/>
                </a:ext>
              </a:extLst>
            </p:cNvPr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7427;p51">
              <a:extLst>
                <a:ext uri="{FF2B5EF4-FFF2-40B4-BE49-F238E27FC236}">
                  <a16:creationId xmlns:a16="http://schemas.microsoft.com/office/drawing/2014/main" id="{F65C1767-4943-968F-5010-8B2D2C58C639}"/>
                </a:ext>
              </a:extLst>
            </p:cNvPr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7428;p51">
              <a:extLst>
                <a:ext uri="{FF2B5EF4-FFF2-40B4-BE49-F238E27FC236}">
                  <a16:creationId xmlns:a16="http://schemas.microsoft.com/office/drawing/2014/main" id="{2D31D546-CC9D-3642-1D07-E33A1A06A2D5}"/>
                </a:ext>
              </a:extLst>
            </p:cNvPr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7429;p51">
              <a:extLst>
                <a:ext uri="{FF2B5EF4-FFF2-40B4-BE49-F238E27FC236}">
                  <a16:creationId xmlns:a16="http://schemas.microsoft.com/office/drawing/2014/main" id="{6F6E63F6-2AED-E22E-250B-D5C8041B8154}"/>
                </a:ext>
              </a:extLst>
            </p:cNvPr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7430;p51">
              <a:extLst>
                <a:ext uri="{FF2B5EF4-FFF2-40B4-BE49-F238E27FC236}">
                  <a16:creationId xmlns:a16="http://schemas.microsoft.com/office/drawing/2014/main" id="{2DF8687A-6D30-116C-1B15-B8D4E0A4C0E4}"/>
                </a:ext>
              </a:extLst>
            </p:cNvPr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7431;p51">
              <a:extLst>
                <a:ext uri="{FF2B5EF4-FFF2-40B4-BE49-F238E27FC236}">
                  <a16:creationId xmlns:a16="http://schemas.microsoft.com/office/drawing/2014/main" id="{908A88C9-77A5-DEA5-29EE-6F299D30432A}"/>
                </a:ext>
              </a:extLst>
            </p:cNvPr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7432;p51">
              <a:extLst>
                <a:ext uri="{FF2B5EF4-FFF2-40B4-BE49-F238E27FC236}">
                  <a16:creationId xmlns:a16="http://schemas.microsoft.com/office/drawing/2014/main" id="{5E85B71B-EDD7-C163-86D2-C153706FD28F}"/>
                </a:ext>
              </a:extLst>
            </p:cNvPr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7433;p51">
              <a:extLst>
                <a:ext uri="{FF2B5EF4-FFF2-40B4-BE49-F238E27FC236}">
                  <a16:creationId xmlns:a16="http://schemas.microsoft.com/office/drawing/2014/main" id="{20F3596D-A500-DD03-E409-9B133832218A}"/>
                </a:ext>
              </a:extLst>
            </p:cNvPr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7434;p51">
              <a:extLst>
                <a:ext uri="{FF2B5EF4-FFF2-40B4-BE49-F238E27FC236}">
                  <a16:creationId xmlns:a16="http://schemas.microsoft.com/office/drawing/2014/main" id="{004F2D80-1002-B203-3265-3751EBCDDB2B}"/>
                </a:ext>
              </a:extLst>
            </p:cNvPr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7435;p51">
              <a:extLst>
                <a:ext uri="{FF2B5EF4-FFF2-40B4-BE49-F238E27FC236}">
                  <a16:creationId xmlns:a16="http://schemas.microsoft.com/office/drawing/2014/main" id="{7A7F6A5D-9921-CC57-6E8D-8F17F0AEC4F0}"/>
                </a:ext>
              </a:extLst>
            </p:cNvPr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7436;p51">
              <a:extLst>
                <a:ext uri="{FF2B5EF4-FFF2-40B4-BE49-F238E27FC236}">
                  <a16:creationId xmlns:a16="http://schemas.microsoft.com/office/drawing/2014/main" id="{14656225-76F2-6A53-BC90-913AFC7EAC7A}"/>
                </a:ext>
              </a:extLst>
            </p:cNvPr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7437;p51">
              <a:extLst>
                <a:ext uri="{FF2B5EF4-FFF2-40B4-BE49-F238E27FC236}">
                  <a16:creationId xmlns:a16="http://schemas.microsoft.com/office/drawing/2014/main" id="{819068EF-088D-0CE0-36A6-A54054CDEFB5}"/>
                </a:ext>
              </a:extLst>
            </p:cNvPr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7438;p51">
              <a:extLst>
                <a:ext uri="{FF2B5EF4-FFF2-40B4-BE49-F238E27FC236}">
                  <a16:creationId xmlns:a16="http://schemas.microsoft.com/office/drawing/2014/main" id="{069994FC-0F67-1F06-FD81-DC9FE4A42C73}"/>
                </a:ext>
              </a:extLst>
            </p:cNvPr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7439;p51">
              <a:extLst>
                <a:ext uri="{FF2B5EF4-FFF2-40B4-BE49-F238E27FC236}">
                  <a16:creationId xmlns:a16="http://schemas.microsoft.com/office/drawing/2014/main" id="{E043E335-9A92-EC9C-5935-1B5AFEC6C715}"/>
                </a:ext>
              </a:extLst>
            </p:cNvPr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7440;p51">
              <a:extLst>
                <a:ext uri="{FF2B5EF4-FFF2-40B4-BE49-F238E27FC236}">
                  <a16:creationId xmlns:a16="http://schemas.microsoft.com/office/drawing/2014/main" id="{BD9267F3-563E-A697-9536-288C79CAB77B}"/>
                </a:ext>
              </a:extLst>
            </p:cNvPr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7441;p51">
              <a:extLst>
                <a:ext uri="{FF2B5EF4-FFF2-40B4-BE49-F238E27FC236}">
                  <a16:creationId xmlns:a16="http://schemas.microsoft.com/office/drawing/2014/main" id="{A490FF33-B330-120B-C3B9-DBE12DE30655}"/>
                </a:ext>
              </a:extLst>
            </p:cNvPr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7442;p51">
              <a:extLst>
                <a:ext uri="{FF2B5EF4-FFF2-40B4-BE49-F238E27FC236}">
                  <a16:creationId xmlns:a16="http://schemas.microsoft.com/office/drawing/2014/main" id="{294F68E4-8E61-E786-5AAF-8F3EB6D516D1}"/>
                </a:ext>
              </a:extLst>
            </p:cNvPr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7443;p51">
              <a:extLst>
                <a:ext uri="{FF2B5EF4-FFF2-40B4-BE49-F238E27FC236}">
                  <a16:creationId xmlns:a16="http://schemas.microsoft.com/office/drawing/2014/main" id="{7BBF6073-24F7-49CD-7442-32280923D536}"/>
                </a:ext>
              </a:extLst>
            </p:cNvPr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7444;p51">
              <a:extLst>
                <a:ext uri="{FF2B5EF4-FFF2-40B4-BE49-F238E27FC236}">
                  <a16:creationId xmlns:a16="http://schemas.microsoft.com/office/drawing/2014/main" id="{564D1219-8096-4400-77A6-AB0E383A2830}"/>
                </a:ext>
              </a:extLst>
            </p:cNvPr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7445;p51">
              <a:extLst>
                <a:ext uri="{FF2B5EF4-FFF2-40B4-BE49-F238E27FC236}">
                  <a16:creationId xmlns:a16="http://schemas.microsoft.com/office/drawing/2014/main" id="{77B53D50-C0D3-9601-22AC-67619DB42804}"/>
                </a:ext>
              </a:extLst>
            </p:cNvPr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7446;p51">
              <a:extLst>
                <a:ext uri="{FF2B5EF4-FFF2-40B4-BE49-F238E27FC236}">
                  <a16:creationId xmlns:a16="http://schemas.microsoft.com/office/drawing/2014/main" id="{0597F87D-C6CF-F702-95AE-BBCE5BF66A07}"/>
                </a:ext>
              </a:extLst>
            </p:cNvPr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7447;p51">
              <a:extLst>
                <a:ext uri="{FF2B5EF4-FFF2-40B4-BE49-F238E27FC236}">
                  <a16:creationId xmlns:a16="http://schemas.microsoft.com/office/drawing/2014/main" id="{5ED66FAA-C02A-1116-431A-EE3174F37B70}"/>
                </a:ext>
              </a:extLst>
            </p:cNvPr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7448;p51">
              <a:extLst>
                <a:ext uri="{FF2B5EF4-FFF2-40B4-BE49-F238E27FC236}">
                  <a16:creationId xmlns:a16="http://schemas.microsoft.com/office/drawing/2014/main" id="{6F3CF38D-036A-7E46-3B1F-C5FD08EA3244}"/>
                </a:ext>
              </a:extLst>
            </p:cNvPr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7449;p51">
              <a:extLst>
                <a:ext uri="{FF2B5EF4-FFF2-40B4-BE49-F238E27FC236}">
                  <a16:creationId xmlns:a16="http://schemas.microsoft.com/office/drawing/2014/main" id="{2BF3E5D2-6786-3EF2-9D8B-E7AB677EEEA3}"/>
                </a:ext>
              </a:extLst>
            </p:cNvPr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7450;p51">
              <a:extLst>
                <a:ext uri="{FF2B5EF4-FFF2-40B4-BE49-F238E27FC236}">
                  <a16:creationId xmlns:a16="http://schemas.microsoft.com/office/drawing/2014/main" id="{908FADEB-D4F3-AF9C-8F1F-69D983AC4AEB}"/>
                </a:ext>
              </a:extLst>
            </p:cNvPr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7451;p51">
              <a:extLst>
                <a:ext uri="{FF2B5EF4-FFF2-40B4-BE49-F238E27FC236}">
                  <a16:creationId xmlns:a16="http://schemas.microsoft.com/office/drawing/2014/main" id="{4B048D08-FB73-AA1E-5201-C824379515CC}"/>
                </a:ext>
              </a:extLst>
            </p:cNvPr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7452;p51">
              <a:extLst>
                <a:ext uri="{FF2B5EF4-FFF2-40B4-BE49-F238E27FC236}">
                  <a16:creationId xmlns:a16="http://schemas.microsoft.com/office/drawing/2014/main" id="{338BD19E-7AC5-AE1E-DCFC-EDF66642FF12}"/>
                </a:ext>
              </a:extLst>
            </p:cNvPr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7453;p51">
              <a:extLst>
                <a:ext uri="{FF2B5EF4-FFF2-40B4-BE49-F238E27FC236}">
                  <a16:creationId xmlns:a16="http://schemas.microsoft.com/office/drawing/2014/main" id="{C8725F39-7554-31D9-B764-49202A07C719}"/>
                </a:ext>
              </a:extLst>
            </p:cNvPr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7454;p51">
              <a:extLst>
                <a:ext uri="{FF2B5EF4-FFF2-40B4-BE49-F238E27FC236}">
                  <a16:creationId xmlns:a16="http://schemas.microsoft.com/office/drawing/2014/main" id="{10988F3C-958D-75D1-E571-9A7CC3066933}"/>
                </a:ext>
              </a:extLst>
            </p:cNvPr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7455;p51">
              <a:extLst>
                <a:ext uri="{FF2B5EF4-FFF2-40B4-BE49-F238E27FC236}">
                  <a16:creationId xmlns:a16="http://schemas.microsoft.com/office/drawing/2014/main" id="{BAFB592D-98DB-FEAA-BC4F-7763E9C11203}"/>
                </a:ext>
              </a:extLst>
            </p:cNvPr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7456;p51">
              <a:extLst>
                <a:ext uri="{FF2B5EF4-FFF2-40B4-BE49-F238E27FC236}">
                  <a16:creationId xmlns:a16="http://schemas.microsoft.com/office/drawing/2014/main" id="{CE65C190-70BE-1939-E283-3F6612E85B63}"/>
                </a:ext>
              </a:extLst>
            </p:cNvPr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7457;p51">
              <a:extLst>
                <a:ext uri="{FF2B5EF4-FFF2-40B4-BE49-F238E27FC236}">
                  <a16:creationId xmlns:a16="http://schemas.microsoft.com/office/drawing/2014/main" id="{F51F0A17-0AA7-C19B-D7AB-398CF868B9B7}"/>
                </a:ext>
              </a:extLst>
            </p:cNvPr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7458;p51">
              <a:extLst>
                <a:ext uri="{FF2B5EF4-FFF2-40B4-BE49-F238E27FC236}">
                  <a16:creationId xmlns:a16="http://schemas.microsoft.com/office/drawing/2014/main" id="{66A8914A-C304-0EF5-4144-ADB7490B70F0}"/>
                </a:ext>
              </a:extLst>
            </p:cNvPr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7459;p51">
              <a:extLst>
                <a:ext uri="{FF2B5EF4-FFF2-40B4-BE49-F238E27FC236}">
                  <a16:creationId xmlns:a16="http://schemas.microsoft.com/office/drawing/2014/main" id="{AB38054C-4B06-862A-B1E0-1219F28903F9}"/>
                </a:ext>
              </a:extLst>
            </p:cNvPr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7460;p51">
              <a:extLst>
                <a:ext uri="{FF2B5EF4-FFF2-40B4-BE49-F238E27FC236}">
                  <a16:creationId xmlns:a16="http://schemas.microsoft.com/office/drawing/2014/main" id="{9AD47267-F07B-1370-E955-9AD81D1CB6CD}"/>
                </a:ext>
              </a:extLst>
            </p:cNvPr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7461;p51">
              <a:extLst>
                <a:ext uri="{FF2B5EF4-FFF2-40B4-BE49-F238E27FC236}">
                  <a16:creationId xmlns:a16="http://schemas.microsoft.com/office/drawing/2014/main" id="{4AC07A35-CAF0-3956-A7C2-0E18760FE4F0}"/>
                </a:ext>
              </a:extLst>
            </p:cNvPr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7462;p51">
              <a:extLst>
                <a:ext uri="{FF2B5EF4-FFF2-40B4-BE49-F238E27FC236}">
                  <a16:creationId xmlns:a16="http://schemas.microsoft.com/office/drawing/2014/main" id="{00953AC9-CADB-EBF3-3876-0DD8CC13684B}"/>
                </a:ext>
              </a:extLst>
            </p:cNvPr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7463;p51">
              <a:extLst>
                <a:ext uri="{FF2B5EF4-FFF2-40B4-BE49-F238E27FC236}">
                  <a16:creationId xmlns:a16="http://schemas.microsoft.com/office/drawing/2014/main" id="{226BB4A1-99FC-11FF-5DEB-26D0914D4504}"/>
                </a:ext>
              </a:extLst>
            </p:cNvPr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7464;p51">
              <a:extLst>
                <a:ext uri="{FF2B5EF4-FFF2-40B4-BE49-F238E27FC236}">
                  <a16:creationId xmlns:a16="http://schemas.microsoft.com/office/drawing/2014/main" id="{9321F8A2-6CF7-FABF-ACAB-DAF076A96E1E}"/>
                </a:ext>
              </a:extLst>
            </p:cNvPr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7465;p51">
              <a:extLst>
                <a:ext uri="{FF2B5EF4-FFF2-40B4-BE49-F238E27FC236}">
                  <a16:creationId xmlns:a16="http://schemas.microsoft.com/office/drawing/2014/main" id="{C7271227-599F-79C9-184E-90C2C4B36F8D}"/>
                </a:ext>
              </a:extLst>
            </p:cNvPr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7466;p51">
              <a:extLst>
                <a:ext uri="{FF2B5EF4-FFF2-40B4-BE49-F238E27FC236}">
                  <a16:creationId xmlns:a16="http://schemas.microsoft.com/office/drawing/2014/main" id="{04804F73-4008-8FB3-54A3-D8EC0CBC6A18}"/>
                </a:ext>
              </a:extLst>
            </p:cNvPr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7467;p51">
              <a:extLst>
                <a:ext uri="{FF2B5EF4-FFF2-40B4-BE49-F238E27FC236}">
                  <a16:creationId xmlns:a16="http://schemas.microsoft.com/office/drawing/2014/main" id="{62BC73D9-8CA3-A6C1-F16B-C13B2EB9CF0D}"/>
                </a:ext>
              </a:extLst>
            </p:cNvPr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7468;p51">
              <a:extLst>
                <a:ext uri="{FF2B5EF4-FFF2-40B4-BE49-F238E27FC236}">
                  <a16:creationId xmlns:a16="http://schemas.microsoft.com/office/drawing/2014/main" id="{97801CC8-6F77-709D-A620-C3C2CA2FE5D7}"/>
                </a:ext>
              </a:extLst>
            </p:cNvPr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7469;p51">
              <a:extLst>
                <a:ext uri="{FF2B5EF4-FFF2-40B4-BE49-F238E27FC236}">
                  <a16:creationId xmlns:a16="http://schemas.microsoft.com/office/drawing/2014/main" id="{D0CED3F8-14B4-2227-351E-E1C623F7AFCA}"/>
                </a:ext>
              </a:extLst>
            </p:cNvPr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7470;p51">
              <a:extLst>
                <a:ext uri="{FF2B5EF4-FFF2-40B4-BE49-F238E27FC236}">
                  <a16:creationId xmlns:a16="http://schemas.microsoft.com/office/drawing/2014/main" id="{DE1F9254-368C-B4EA-221D-9E7E585DA310}"/>
                </a:ext>
              </a:extLst>
            </p:cNvPr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7471;p51">
              <a:extLst>
                <a:ext uri="{FF2B5EF4-FFF2-40B4-BE49-F238E27FC236}">
                  <a16:creationId xmlns:a16="http://schemas.microsoft.com/office/drawing/2014/main" id="{8338A166-0AE6-19EA-6097-7FC6EB9B372F}"/>
                </a:ext>
              </a:extLst>
            </p:cNvPr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7472;p51">
              <a:extLst>
                <a:ext uri="{FF2B5EF4-FFF2-40B4-BE49-F238E27FC236}">
                  <a16:creationId xmlns:a16="http://schemas.microsoft.com/office/drawing/2014/main" id="{9043C04F-1FCD-D714-06E5-179E8A8843F7}"/>
                </a:ext>
              </a:extLst>
            </p:cNvPr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7473;p51">
              <a:extLst>
                <a:ext uri="{FF2B5EF4-FFF2-40B4-BE49-F238E27FC236}">
                  <a16:creationId xmlns:a16="http://schemas.microsoft.com/office/drawing/2014/main" id="{8CBE31CF-0A75-1365-3494-76FF10506066}"/>
                </a:ext>
              </a:extLst>
            </p:cNvPr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7474;p51">
              <a:extLst>
                <a:ext uri="{FF2B5EF4-FFF2-40B4-BE49-F238E27FC236}">
                  <a16:creationId xmlns:a16="http://schemas.microsoft.com/office/drawing/2014/main" id="{D4B274F4-D57E-BD2D-7B03-4B9188F8E1C9}"/>
                </a:ext>
              </a:extLst>
            </p:cNvPr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7475;p51">
              <a:extLst>
                <a:ext uri="{FF2B5EF4-FFF2-40B4-BE49-F238E27FC236}">
                  <a16:creationId xmlns:a16="http://schemas.microsoft.com/office/drawing/2014/main" id="{9D9E032E-E92A-C09E-D5C4-4A9132576DC3}"/>
                </a:ext>
              </a:extLst>
            </p:cNvPr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7476;p51">
              <a:extLst>
                <a:ext uri="{FF2B5EF4-FFF2-40B4-BE49-F238E27FC236}">
                  <a16:creationId xmlns:a16="http://schemas.microsoft.com/office/drawing/2014/main" id="{0E6A9783-83AB-1C91-23DE-59CA147D3A0C}"/>
                </a:ext>
              </a:extLst>
            </p:cNvPr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7477;p51">
              <a:extLst>
                <a:ext uri="{FF2B5EF4-FFF2-40B4-BE49-F238E27FC236}">
                  <a16:creationId xmlns:a16="http://schemas.microsoft.com/office/drawing/2014/main" id="{CEEA68A8-AA81-008D-13D6-0D49F5898BC4}"/>
                </a:ext>
              </a:extLst>
            </p:cNvPr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7478;p51">
              <a:extLst>
                <a:ext uri="{FF2B5EF4-FFF2-40B4-BE49-F238E27FC236}">
                  <a16:creationId xmlns:a16="http://schemas.microsoft.com/office/drawing/2014/main" id="{13D0B763-6A10-9625-0464-200CDA3451E0}"/>
                </a:ext>
              </a:extLst>
            </p:cNvPr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7479;p51">
              <a:extLst>
                <a:ext uri="{FF2B5EF4-FFF2-40B4-BE49-F238E27FC236}">
                  <a16:creationId xmlns:a16="http://schemas.microsoft.com/office/drawing/2014/main" id="{6FC26220-7A20-E874-54D3-A258EFDF5BC4}"/>
                </a:ext>
              </a:extLst>
            </p:cNvPr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7480;p51">
              <a:extLst>
                <a:ext uri="{FF2B5EF4-FFF2-40B4-BE49-F238E27FC236}">
                  <a16:creationId xmlns:a16="http://schemas.microsoft.com/office/drawing/2014/main" id="{2CB440AE-348A-2C0A-790C-6187FE0A9381}"/>
                </a:ext>
              </a:extLst>
            </p:cNvPr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7481;p51">
              <a:extLst>
                <a:ext uri="{FF2B5EF4-FFF2-40B4-BE49-F238E27FC236}">
                  <a16:creationId xmlns:a16="http://schemas.microsoft.com/office/drawing/2014/main" id="{9C0F028B-7744-3FC7-41CE-AD99E0730FA4}"/>
                </a:ext>
              </a:extLst>
            </p:cNvPr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7482;p51">
              <a:extLst>
                <a:ext uri="{FF2B5EF4-FFF2-40B4-BE49-F238E27FC236}">
                  <a16:creationId xmlns:a16="http://schemas.microsoft.com/office/drawing/2014/main" id="{D0EB09E9-747C-D80D-89FD-1652EBC07A21}"/>
                </a:ext>
              </a:extLst>
            </p:cNvPr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7483;p51">
              <a:extLst>
                <a:ext uri="{FF2B5EF4-FFF2-40B4-BE49-F238E27FC236}">
                  <a16:creationId xmlns:a16="http://schemas.microsoft.com/office/drawing/2014/main" id="{5216B03A-ACCF-B619-E420-E105C2C593FB}"/>
                </a:ext>
              </a:extLst>
            </p:cNvPr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7484;p51">
              <a:extLst>
                <a:ext uri="{FF2B5EF4-FFF2-40B4-BE49-F238E27FC236}">
                  <a16:creationId xmlns:a16="http://schemas.microsoft.com/office/drawing/2014/main" id="{B9CA113C-F362-A5FB-E3E7-3E65F9B94DB1}"/>
                </a:ext>
              </a:extLst>
            </p:cNvPr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7485;p51">
              <a:extLst>
                <a:ext uri="{FF2B5EF4-FFF2-40B4-BE49-F238E27FC236}">
                  <a16:creationId xmlns:a16="http://schemas.microsoft.com/office/drawing/2014/main" id="{1885C4B2-FC3A-58E1-DD35-9E0C55D5307C}"/>
                </a:ext>
              </a:extLst>
            </p:cNvPr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7486;p51">
              <a:extLst>
                <a:ext uri="{FF2B5EF4-FFF2-40B4-BE49-F238E27FC236}">
                  <a16:creationId xmlns:a16="http://schemas.microsoft.com/office/drawing/2014/main" id="{5C45309B-5124-4F45-09CC-7B2DC3BBA122}"/>
                </a:ext>
              </a:extLst>
            </p:cNvPr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7487;p51">
              <a:extLst>
                <a:ext uri="{FF2B5EF4-FFF2-40B4-BE49-F238E27FC236}">
                  <a16:creationId xmlns:a16="http://schemas.microsoft.com/office/drawing/2014/main" id="{947E30DA-7C9B-3508-4D2D-A10BB3CCB49A}"/>
                </a:ext>
              </a:extLst>
            </p:cNvPr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7488;p51">
              <a:extLst>
                <a:ext uri="{FF2B5EF4-FFF2-40B4-BE49-F238E27FC236}">
                  <a16:creationId xmlns:a16="http://schemas.microsoft.com/office/drawing/2014/main" id="{1D9921EE-65C9-CF51-6D1F-C64B56E430BA}"/>
                </a:ext>
              </a:extLst>
            </p:cNvPr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7489;p51">
              <a:extLst>
                <a:ext uri="{FF2B5EF4-FFF2-40B4-BE49-F238E27FC236}">
                  <a16:creationId xmlns:a16="http://schemas.microsoft.com/office/drawing/2014/main" id="{B06CEC04-228E-6BFB-3D77-F74A11CDB1F5}"/>
                </a:ext>
              </a:extLst>
            </p:cNvPr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7490;p51">
              <a:extLst>
                <a:ext uri="{FF2B5EF4-FFF2-40B4-BE49-F238E27FC236}">
                  <a16:creationId xmlns:a16="http://schemas.microsoft.com/office/drawing/2014/main" id="{BE8033F6-4844-03C5-6955-B0769737EDBB}"/>
                </a:ext>
              </a:extLst>
            </p:cNvPr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7491;p51">
              <a:extLst>
                <a:ext uri="{FF2B5EF4-FFF2-40B4-BE49-F238E27FC236}">
                  <a16:creationId xmlns:a16="http://schemas.microsoft.com/office/drawing/2014/main" id="{6E1BD796-4BD3-B973-BBE7-5FAF4A24BC62}"/>
                </a:ext>
              </a:extLst>
            </p:cNvPr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7492;p51">
              <a:extLst>
                <a:ext uri="{FF2B5EF4-FFF2-40B4-BE49-F238E27FC236}">
                  <a16:creationId xmlns:a16="http://schemas.microsoft.com/office/drawing/2014/main" id="{C6FA5038-5CA0-50D1-4F6D-D4A7B7CED313}"/>
                </a:ext>
              </a:extLst>
            </p:cNvPr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7493;p51">
              <a:extLst>
                <a:ext uri="{FF2B5EF4-FFF2-40B4-BE49-F238E27FC236}">
                  <a16:creationId xmlns:a16="http://schemas.microsoft.com/office/drawing/2014/main" id="{930AB2AC-D53B-FD87-3E52-EBD5AEFA1A93}"/>
                </a:ext>
              </a:extLst>
            </p:cNvPr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7494;p51">
              <a:extLst>
                <a:ext uri="{FF2B5EF4-FFF2-40B4-BE49-F238E27FC236}">
                  <a16:creationId xmlns:a16="http://schemas.microsoft.com/office/drawing/2014/main" id="{B9F73912-E330-013C-E5F6-3C44E67B4E5A}"/>
                </a:ext>
              </a:extLst>
            </p:cNvPr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7495;p51">
              <a:extLst>
                <a:ext uri="{FF2B5EF4-FFF2-40B4-BE49-F238E27FC236}">
                  <a16:creationId xmlns:a16="http://schemas.microsoft.com/office/drawing/2014/main" id="{17F57DFF-BF87-7AAB-54E8-0E718F71388E}"/>
                </a:ext>
              </a:extLst>
            </p:cNvPr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7496;p51">
              <a:extLst>
                <a:ext uri="{FF2B5EF4-FFF2-40B4-BE49-F238E27FC236}">
                  <a16:creationId xmlns:a16="http://schemas.microsoft.com/office/drawing/2014/main" id="{6DD30550-B416-5146-5295-5322F2A0CA42}"/>
                </a:ext>
              </a:extLst>
            </p:cNvPr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7497;p51">
              <a:extLst>
                <a:ext uri="{FF2B5EF4-FFF2-40B4-BE49-F238E27FC236}">
                  <a16:creationId xmlns:a16="http://schemas.microsoft.com/office/drawing/2014/main" id="{0B8E5063-CBF5-3FA2-FD68-540ED5B4D105}"/>
                </a:ext>
              </a:extLst>
            </p:cNvPr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7498;p51">
              <a:extLst>
                <a:ext uri="{FF2B5EF4-FFF2-40B4-BE49-F238E27FC236}">
                  <a16:creationId xmlns:a16="http://schemas.microsoft.com/office/drawing/2014/main" id="{99A4C2EF-D220-F643-A88B-0C0296EE5A34}"/>
                </a:ext>
              </a:extLst>
            </p:cNvPr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7499;p51">
              <a:extLst>
                <a:ext uri="{FF2B5EF4-FFF2-40B4-BE49-F238E27FC236}">
                  <a16:creationId xmlns:a16="http://schemas.microsoft.com/office/drawing/2014/main" id="{98773BC6-32C3-C7DE-7000-98CC8A26FA0E}"/>
                </a:ext>
              </a:extLst>
            </p:cNvPr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7500;p51">
              <a:extLst>
                <a:ext uri="{FF2B5EF4-FFF2-40B4-BE49-F238E27FC236}">
                  <a16:creationId xmlns:a16="http://schemas.microsoft.com/office/drawing/2014/main" id="{D7DBA5F5-97B0-9FA5-30F7-6B89D711EAE8}"/>
                </a:ext>
              </a:extLst>
            </p:cNvPr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7501;p51">
              <a:extLst>
                <a:ext uri="{FF2B5EF4-FFF2-40B4-BE49-F238E27FC236}">
                  <a16:creationId xmlns:a16="http://schemas.microsoft.com/office/drawing/2014/main" id="{BD45F248-9755-E57F-B28A-3803FB340311}"/>
                </a:ext>
              </a:extLst>
            </p:cNvPr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7502;p51">
              <a:extLst>
                <a:ext uri="{FF2B5EF4-FFF2-40B4-BE49-F238E27FC236}">
                  <a16:creationId xmlns:a16="http://schemas.microsoft.com/office/drawing/2014/main" id="{55FD4D3A-E534-470C-19D8-16A4A3B1D45D}"/>
                </a:ext>
              </a:extLst>
            </p:cNvPr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7503;p51">
              <a:extLst>
                <a:ext uri="{FF2B5EF4-FFF2-40B4-BE49-F238E27FC236}">
                  <a16:creationId xmlns:a16="http://schemas.microsoft.com/office/drawing/2014/main" id="{9F230CBB-DBDF-3D41-EE32-A8C5D19BFD93}"/>
                </a:ext>
              </a:extLst>
            </p:cNvPr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7504;p51">
              <a:extLst>
                <a:ext uri="{FF2B5EF4-FFF2-40B4-BE49-F238E27FC236}">
                  <a16:creationId xmlns:a16="http://schemas.microsoft.com/office/drawing/2014/main" id="{7DEC7EA0-0E94-CC7A-D92E-253EE11B91E1}"/>
                </a:ext>
              </a:extLst>
            </p:cNvPr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7505;p51">
              <a:extLst>
                <a:ext uri="{FF2B5EF4-FFF2-40B4-BE49-F238E27FC236}">
                  <a16:creationId xmlns:a16="http://schemas.microsoft.com/office/drawing/2014/main" id="{87AF21F8-45B4-7CE6-3BEE-99C077DE3E62}"/>
                </a:ext>
              </a:extLst>
            </p:cNvPr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7506;p51">
              <a:extLst>
                <a:ext uri="{FF2B5EF4-FFF2-40B4-BE49-F238E27FC236}">
                  <a16:creationId xmlns:a16="http://schemas.microsoft.com/office/drawing/2014/main" id="{C97F5384-BB0F-6EED-2309-A439D2E148FC}"/>
                </a:ext>
              </a:extLst>
            </p:cNvPr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7507;p51">
              <a:extLst>
                <a:ext uri="{FF2B5EF4-FFF2-40B4-BE49-F238E27FC236}">
                  <a16:creationId xmlns:a16="http://schemas.microsoft.com/office/drawing/2014/main" id="{7BBB0833-B616-D315-2E65-FF3A159B790C}"/>
                </a:ext>
              </a:extLst>
            </p:cNvPr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7508;p51">
              <a:extLst>
                <a:ext uri="{FF2B5EF4-FFF2-40B4-BE49-F238E27FC236}">
                  <a16:creationId xmlns:a16="http://schemas.microsoft.com/office/drawing/2014/main" id="{6913457E-7809-7D19-F282-968B380227FF}"/>
                </a:ext>
              </a:extLst>
            </p:cNvPr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7509;p51">
              <a:extLst>
                <a:ext uri="{FF2B5EF4-FFF2-40B4-BE49-F238E27FC236}">
                  <a16:creationId xmlns:a16="http://schemas.microsoft.com/office/drawing/2014/main" id="{D73A8325-8542-903A-F783-BEB1FA6E922A}"/>
                </a:ext>
              </a:extLst>
            </p:cNvPr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7510;p51">
              <a:extLst>
                <a:ext uri="{FF2B5EF4-FFF2-40B4-BE49-F238E27FC236}">
                  <a16:creationId xmlns:a16="http://schemas.microsoft.com/office/drawing/2014/main" id="{6B5E249E-F619-8958-9EA2-41D0BAF32F38}"/>
                </a:ext>
              </a:extLst>
            </p:cNvPr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7511;p51">
              <a:extLst>
                <a:ext uri="{FF2B5EF4-FFF2-40B4-BE49-F238E27FC236}">
                  <a16:creationId xmlns:a16="http://schemas.microsoft.com/office/drawing/2014/main" id="{B9B06440-F26B-9F3B-01A4-F93F2619B3D4}"/>
                </a:ext>
              </a:extLst>
            </p:cNvPr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7512;p51">
              <a:extLst>
                <a:ext uri="{FF2B5EF4-FFF2-40B4-BE49-F238E27FC236}">
                  <a16:creationId xmlns:a16="http://schemas.microsoft.com/office/drawing/2014/main" id="{4015F209-2DB8-EC06-FE1A-2B4816E8B858}"/>
                </a:ext>
              </a:extLst>
            </p:cNvPr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7513;p51">
              <a:extLst>
                <a:ext uri="{FF2B5EF4-FFF2-40B4-BE49-F238E27FC236}">
                  <a16:creationId xmlns:a16="http://schemas.microsoft.com/office/drawing/2014/main" id="{E4923BA6-3347-4132-29F3-445D2439293F}"/>
                </a:ext>
              </a:extLst>
            </p:cNvPr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7514;p51">
              <a:extLst>
                <a:ext uri="{FF2B5EF4-FFF2-40B4-BE49-F238E27FC236}">
                  <a16:creationId xmlns:a16="http://schemas.microsoft.com/office/drawing/2014/main" id="{B450BD6B-99C6-23B1-6B49-126C2984FA81}"/>
                </a:ext>
              </a:extLst>
            </p:cNvPr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7515;p51">
              <a:extLst>
                <a:ext uri="{FF2B5EF4-FFF2-40B4-BE49-F238E27FC236}">
                  <a16:creationId xmlns:a16="http://schemas.microsoft.com/office/drawing/2014/main" id="{825D08AB-AA04-D279-324C-C7B419934254}"/>
                </a:ext>
              </a:extLst>
            </p:cNvPr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7516;p51">
              <a:extLst>
                <a:ext uri="{FF2B5EF4-FFF2-40B4-BE49-F238E27FC236}">
                  <a16:creationId xmlns:a16="http://schemas.microsoft.com/office/drawing/2014/main" id="{80B3E520-C55C-1CA5-B0D0-408982A402EA}"/>
                </a:ext>
              </a:extLst>
            </p:cNvPr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7517;p51">
              <a:extLst>
                <a:ext uri="{FF2B5EF4-FFF2-40B4-BE49-F238E27FC236}">
                  <a16:creationId xmlns:a16="http://schemas.microsoft.com/office/drawing/2014/main" id="{2FC087D9-EFC4-324A-095E-623C3CB7095B}"/>
                </a:ext>
              </a:extLst>
            </p:cNvPr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7518;p51">
              <a:extLst>
                <a:ext uri="{FF2B5EF4-FFF2-40B4-BE49-F238E27FC236}">
                  <a16:creationId xmlns:a16="http://schemas.microsoft.com/office/drawing/2014/main" id="{6632A692-8E72-AA5F-A9A5-B4B1BFFCD009}"/>
                </a:ext>
              </a:extLst>
            </p:cNvPr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7519;p51">
              <a:extLst>
                <a:ext uri="{FF2B5EF4-FFF2-40B4-BE49-F238E27FC236}">
                  <a16:creationId xmlns:a16="http://schemas.microsoft.com/office/drawing/2014/main" id="{9CB58838-5623-C1EF-246F-B87C10D1BD7E}"/>
                </a:ext>
              </a:extLst>
            </p:cNvPr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7520;p51">
              <a:extLst>
                <a:ext uri="{FF2B5EF4-FFF2-40B4-BE49-F238E27FC236}">
                  <a16:creationId xmlns:a16="http://schemas.microsoft.com/office/drawing/2014/main" id="{8DC3E6E8-CF0C-57B7-E856-4BC472DD5037}"/>
                </a:ext>
              </a:extLst>
            </p:cNvPr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7521;p51">
              <a:extLst>
                <a:ext uri="{FF2B5EF4-FFF2-40B4-BE49-F238E27FC236}">
                  <a16:creationId xmlns:a16="http://schemas.microsoft.com/office/drawing/2014/main" id="{C7CAD99E-6649-AF2E-356A-A8AA2DB5C361}"/>
                </a:ext>
              </a:extLst>
            </p:cNvPr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7522;p51">
              <a:extLst>
                <a:ext uri="{FF2B5EF4-FFF2-40B4-BE49-F238E27FC236}">
                  <a16:creationId xmlns:a16="http://schemas.microsoft.com/office/drawing/2014/main" id="{251A0FCA-9FEE-BD34-593F-D305039E13FF}"/>
                </a:ext>
              </a:extLst>
            </p:cNvPr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7523;p51">
              <a:extLst>
                <a:ext uri="{FF2B5EF4-FFF2-40B4-BE49-F238E27FC236}">
                  <a16:creationId xmlns:a16="http://schemas.microsoft.com/office/drawing/2014/main" id="{4B3C28A4-6837-287F-CB36-E57686E1C7C9}"/>
                </a:ext>
              </a:extLst>
            </p:cNvPr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7524;p51">
              <a:extLst>
                <a:ext uri="{FF2B5EF4-FFF2-40B4-BE49-F238E27FC236}">
                  <a16:creationId xmlns:a16="http://schemas.microsoft.com/office/drawing/2014/main" id="{35177E42-5F82-49AD-FBB1-5219DE9B6FA1}"/>
                </a:ext>
              </a:extLst>
            </p:cNvPr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7525;p51">
              <a:extLst>
                <a:ext uri="{FF2B5EF4-FFF2-40B4-BE49-F238E27FC236}">
                  <a16:creationId xmlns:a16="http://schemas.microsoft.com/office/drawing/2014/main" id="{B476CF96-5368-68CD-4C5C-089BAC747BB1}"/>
                </a:ext>
              </a:extLst>
            </p:cNvPr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7526;p51">
              <a:extLst>
                <a:ext uri="{FF2B5EF4-FFF2-40B4-BE49-F238E27FC236}">
                  <a16:creationId xmlns:a16="http://schemas.microsoft.com/office/drawing/2014/main" id="{B7D769A2-70CD-B74F-4308-73159A873B96}"/>
                </a:ext>
              </a:extLst>
            </p:cNvPr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7527;p51">
              <a:extLst>
                <a:ext uri="{FF2B5EF4-FFF2-40B4-BE49-F238E27FC236}">
                  <a16:creationId xmlns:a16="http://schemas.microsoft.com/office/drawing/2014/main" id="{21791FEC-7BE8-9686-1BC2-7521DE663FE7}"/>
                </a:ext>
              </a:extLst>
            </p:cNvPr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7528;p51">
              <a:extLst>
                <a:ext uri="{FF2B5EF4-FFF2-40B4-BE49-F238E27FC236}">
                  <a16:creationId xmlns:a16="http://schemas.microsoft.com/office/drawing/2014/main" id="{7EBE9824-1F4A-4FCD-9BDB-85FE4EA9E8B0}"/>
                </a:ext>
              </a:extLst>
            </p:cNvPr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7529;p51">
              <a:extLst>
                <a:ext uri="{FF2B5EF4-FFF2-40B4-BE49-F238E27FC236}">
                  <a16:creationId xmlns:a16="http://schemas.microsoft.com/office/drawing/2014/main" id="{62B88B0F-EA3F-27F4-6CBB-C963E59FC121}"/>
                </a:ext>
              </a:extLst>
            </p:cNvPr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7530;p51">
              <a:extLst>
                <a:ext uri="{FF2B5EF4-FFF2-40B4-BE49-F238E27FC236}">
                  <a16:creationId xmlns:a16="http://schemas.microsoft.com/office/drawing/2014/main" id="{491E900B-BA80-5787-9677-EF2926541BE0}"/>
                </a:ext>
              </a:extLst>
            </p:cNvPr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7531;p51">
              <a:extLst>
                <a:ext uri="{FF2B5EF4-FFF2-40B4-BE49-F238E27FC236}">
                  <a16:creationId xmlns:a16="http://schemas.microsoft.com/office/drawing/2014/main" id="{F532A51C-CE29-568A-0133-8651099B744E}"/>
                </a:ext>
              </a:extLst>
            </p:cNvPr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7532;p51">
              <a:extLst>
                <a:ext uri="{FF2B5EF4-FFF2-40B4-BE49-F238E27FC236}">
                  <a16:creationId xmlns:a16="http://schemas.microsoft.com/office/drawing/2014/main" id="{92BA29B5-948D-D2ED-2ADB-E0086D89631B}"/>
                </a:ext>
              </a:extLst>
            </p:cNvPr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7533;p51">
              <a:extLst>
                <a:ext uri="{FF2B5EF4-FFF2-40B4-BE49-F238E27FC236}">
                  <a16:creationId xmlns:a16="http://schemas.microsoft.com/office/drawing/2014/main" id="{999D6CE6-9F58-BC31-9E14-C2156B1C2C77}"/>
                </a:ext>
              </a:extLst>
            </p:cNvPr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7534;p51">
              <a:extLst>
                <a:ext uri="{FF2B5EF4-FFF2-40B4-BE49-F238E27FC236}">
                  <a16:creationId xmlns:a16="http://schemas.microsoft.com/office/drawing/2014/main" id="{C9A00617-460D-7B8B-2C06-BE67BCBA3AB0}"/>
                </a:ext>
              </a:extLst>
            </p:cNvPr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7535;p51">
              <a:extLst>
                <a:ext uri="{FF2B5EF4-FFF2-40B4-BE49-F238E27FC236}">
                  <a16:creationId xmlns:a16="http://schemas.microsoft.com/office/drawing/2014/main" id="{CE2BD41B-576F-0B91-ED8A-A884A7C3D165}"/>
                </a:ext>
              </a:extLst>
            </p:cNvPr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7536;p51">
              <a:extLst>
                <a:ext uri="{FF2B5EF4-FFF2-40B4-BE49-F238E27FC236}">
                  <a16:creationId xmlns:a16="http://schemas.microsoft.com/office/drawing/2014/main" id="{3900E091-46EA-C073-243B-769393C47C96}"/>
                </a:ext>
              </a:extLst>
            </p:cNvPr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7537;p51">
              <a:extLst>
                <a:ext uri="{FF2B5EF4-FFF2-40B4-BE49-F238E27FC236}">
                  <a16:creationId xmlns:a16="http://schemas.microsoft.com/office/drawing/2014/main" id="{7017550B-3DFB-20D4-3E87-6BE3776CE614}"/>
                </a:ext>
              </a:extLst>
            </p:cNvPr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7538;p51">
              <a:extLst>
                <a:ext uri="{FF2B5EF4-FFF2-40B4-BE49-F238E27FC236}">
                  <a16:creationId xmlns:a16="http://schemas.microsoft.com/office/drawing/2014/main" id="{14FEDD95-DC31-3A37-F0C7-EA38173756BC}"/>
                </a:ext>
              </a:extLst>
            </p:cNvPr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7539;p51">
              <a:extLst>
                <a:ext uri="{FF2B5EF4-FFF2-40B4-BE49-F238E27FC236}">
                  <a16:creationId xmlns:a16="http://schemas.microsoft.com/office/drawing/2014/main" id="{AE73EAB2-662C-FC7A-A913-43A54D1753FE}"/>
                </a:ext>
              </a:extLst>
            </p:cNvPr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7540;p51">
              <a:extLst>
                <a:ext uri="{FF2B5EF4-FFF2-40B4-BE49-F238E27FC236}">
                  <a16:creationId xmlns:a16="http://schemas.microsoft.com/office/drawing/2014/main" id="{422D9930-113A-1310-5295-331C9E70F1B8}"/>
                </a:ext>
              </a:extLst>
            </p:cNvPr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7541;p51">
              <a:extLst>
                <a:ext uri="{FF2B5EF4-FFF2-40B4-BE49-F238E27FC236}">
                  <a16:creationId xmlns:a16="http://schemas.microsoft.com/office/drawing/2014/main" id="{A0F0D56A-E6A8-E191-F229-1206D9FE39E2}"/>
                </a:ext>
              </a:extLst>
            </p:cNvPr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7542;p51">
              <a:extLst>
                <a:ext uri="{FF2B5EF4-FFF2-40B4-BE49-F238E27FC236}">
                  <a16:creationId xmlns:a16="http://schemas.microsoft.com/office/drawing/2014/main" id="{D60C35DE-BC99-6F3E-3551-16974D20797B}"/>
                </a:ext>
              </a:extLst>
            </p:cNvPr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7543;p51">
              <a:extLst>
                <a:ext uri="{FF2B5EF4-FFF2-40B4-BE49-F238E27FC236}">
                  <a16:creationId xmlns:a16="http://schemas.microsoft.com/office/drawing/2014/main" id="{85E12184-D070-F27A-B619-009C2A5F72CE}"/>
                </a:ext>
              </a:extLst>
            </p:cNvPr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7544;p51">
              <a:extLst>
                <a:ext uri="{FF2B5EF4-FFF2-40B4-BE49-F238E27FC236}">
                  <a16:creationId xmlns:a16="http://schemas.microsoft.com/office/drawing/2014/main" id="{79422C75-6C59-43DA-93FA-A44D035BF6BC}"/>
                </a:ext>
              </a:extLst>
            </p:cNvPr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7545;p51">
              <a:extLst>
                <a:ext uri="{FF2B5EF4-FFF2-40B4-BE49-F238E27FC236}">
                  <a16:creationId xmlns:a16="http://schemas.microsoft.com/office/drawing/2014/main" id="{9DC66772-870B-3E39-B3F3-8CBD2E934E8B}"/>
                </a:ext>
              </a:extLst>
            </p:cNvPr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7546;p51">
              <a:extLst>
                <a:ext uri="{FF2B5EF4-FFF2-40B4-BE49-F238E27FC236}">
                  <a16:creationId xmlns:a16="http://schemas.microsoft.com/office/drawing/2014/main" id="{919B14F0-1C90-6162-F180-042994772A1C}"/>
                </a:ext>
              </a:extLst>
            </p:cNvPr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7547;p51">
              <a:extLst>
                <a:ext uri="{FF2B5EF4-FFF2-40B4-BE49-F238E27FC236}">
                  <a16:creationId xmlns:a16="http://schemas.microsoft.com/office/drawing/2014/main" id="{944CA7C8-149F-5A8F-2739-2D6C78E76E60}"/>
                </a:ext>
              </a:extLst>
            </p:cNvPr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7548;p51">
              <a:extLst>
                <a:ext uri="{FF2B5EF4-FFF2-40B4-BE49-F238E27FC236}">
                  <a16:creationId xmlns:a16="http://schemas.microsoft.com/office/drawing/2014/main" id="{1885B7DA-77F7-842C-68DA-2DF6B44B2585}"/>
                </a:ext>
              </a:extLst>
            </p:cNvPr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7549;p51">
              <a:extLst>
                <a:ext uri="{FF2B5EF4-FFF2-40B4-BE49-F238E27FC236}">
                  <a16:creationId xmlns:a16="http://schemas.microsoft.com/office/drawing/2014/main" id="{B218F90C-004A-8ACD-62FA-41D78D2214B6}"/>
                </a:ext>
              </a:extLst>
            </p:cNvPr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7550;p51">
              <a:extLst>
                <a:ext uri="{FF2B5EF4-FFF2-40B4-BE49-F238E27FC236}">
                  <a16:creationId xmlns:a16="http://schemas.microsoft.com/office/drawing/2014/main" id="{09DC9E22-C86B-AAC8-FE2F-106A23460C52}"/>
                </a:ext>
              </a:extLst>
            </p:cNvPr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7551;p51">
              <a:extLst>
                <a:ext uri="{FF2B5EF4-FFF2-40B4-BE49-F238E27FC236}">
                  <a16:creationId xmlns:a16="http://schemas.microsoft.com/office/drawing/2014/main" id="{E74C1A68-F511-E326-D79F-67DD9326CDC4}"/>
                </a:ext>
              </a:extLst>
            </p:cNvPr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7552;p51">
              <a:extLst>
                <a:ext uri="{FF2B5EF4-FFF2-40B4-BE49-F238E27FC236}">
                  <a16:creationId xmlns:a16="http://schemas.microsoft.com/office/drawing/2014/main" id="{0C6A3CDE-8B39-26AA-5B77-D0805418F618}"/>
                </a:ext>
              </a:extLst>
            </p:cNvPr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7553;p51">
              <a:extLst>
                <a:ext uri="{FF2B5EF4-FFF2-40B4-BE49-F238E27FC236}">
                  <a16:creationId xmlns:a16="http://schemas.microsoft.com/office/drawing/2014/main" id="{A8D3293D-3B45-4895-E5DF-6B4291B7519B}"/>
                </a:ext>
              </a:extLst>
            </p:cNvPr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7554;p51">
              <a:extLst>
                <a:ext uri="{FF2B5EF4-FFF2-40B4-BE49-F238E27FC236}">
                  <a16:creationId xmlns:a16="http://schemas.microsoft.com/office/drawing/2014/main" id="{5130DE25-362D-E9E6-EBBA-F2BEF98B0547}"/>
                </a:ext>
              </a:extLst>
            </p:cNvPr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7555;p51">
              <a:extLst>
                <a:ext uri="{FF2B5EF4-FFF2-40B4-BE49-F238E27FC236}">
                  <a16:creationId xmlns:a16="http://schemas.microsoft.com/office/drawing/2014/main" id="{B8F6AB82-B2F2-9276-4207-887F597E0431}"/>
                </a:ext>
              </a:extLst>
            </p:cNvPr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7556;p51">
              <a:extLst>
                <a:ext uri="{FF2B5EF4-FFF2-40B4-BE49-F238E27FC236}">
                  <a16:creationId xmlns:a16="http://schemas.microsoft.com/office/drawing/2014/main" id="{6F4AED88-406A-9F79-5673-798567B81672}"/>
                </a:ext>
              </a:extLst>
            </p:cNvPr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7557;p51">
              <a:extLst>
                <a:ext uri="{FF2B5EF4-FFF2-40B4-BE49-F238E27FC236}">
                  <a16:creationId xmlns:a16="http://schemas.microsoft.com/office/drawing/2014/main" id="{9868D739-AC23-3A86-9070-E3C5796A0A9E}"/>
                </a:ext>
              </a:extLst>
            </p:cNvPr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7558;p51">
              <a:extLst>
                <a:ext uri="{FF2B5EF4-FFF2-40B4-BE49-F238E27FC236}">
                  <a16:creationId xmlns:a16="http://schemas.microsoft.com/office/drawing/2014/main" id="{2B5D06AF-34E8-6884-4FDF-DD71D46809DB}"/>
                </a:ext>
              </a:extLst>
            </p:cNvPr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7559;p51">
              <a:extLst>
                <a:ext uri="{FF2B5EF4-FFF2-40B4-BE49-F238E27FC236}">
                  <a16:creationId xmlns:a16="http://schemas.microsoft.com/office/drawing/2014/main" id="{AE353C6D-4D8A-7715-5DE6-224931F32F28}"/>
                </a:ext>
              </a:extLst>
            </p:cNvPr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7560;p51">
              <a:extLst>
                <a:ext uri="{FF2B5EF4-FFF2-40B4-BE49-F238E27FC236}">
                  <a16:creationId xmlns:a16="http://schemas.microsoft.com/office/drawing/2014/main" id="{32A88E39-3B61-89D2-0FE1-83857860890E}"/>
                </a:ext>
              </a:extLst>
            </p:cNvPr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7561;p51">
              <a:extLst>
                <a:ext uri="{FF2B5EF4-FFF2-40B4-BE49-F238E27FC236}">
                  <a16:creationId xmlns:a16="http://schemas.microsoft.com/office/drawing/2014/main" id="{DA5F2A80-33F3-71BD-71AC-EA4A054B96A0}"/>
                </a:ext>
              </a:extLst>
            </p:cNvPr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7562;p51">
              <a:extLst>
                <a:ext uri="{FF2B5EF4-FFF2-40B4-BE49-F238E27FC236}">
                  <a16:creationId xmlns:a16="http://schemas.microsoft.com/office/drawing/2014/main" id="{4F2E82BA-A149-CA9E-139A-A9554AABCEFB}"/>
                </a:ext>
              </a:extLst>
            </p:cNvPr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7563;p51">
              <a:extLst>
                <a:ext uri="{FF2B5EF4-FFF2-40B4-BE49-F238E27FC236}">
                  <a16:creationId xmlns:a16="http://schemas.microsoft.com/office/drawing/2014/main" id="{158DE3A8-C91D-3A5F-E3A1-6066CD1DD0BA}"/>
                </a:ext>
              </a:extLst>
            </p:cNvPr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7564;p51">
              <a:extLst>
                <a:ext uri="{FF2B5EF4-FFF2-40B4-BE49-F238E27FC236}">
                  <a16:creationId xmlns:a16="http://schemas.microsoft.com/office/drawing/2014/main" id="{1193AC55-0B76-78B6-EED1-E8782A7C5B57}"/>
                </a:ext>
              </a:extLst>
            </p:cNvPr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7565;p51">
              <a:extLst>
                <a:ext uri="{FF2B5EF4-FFF2-40B4-BE49-F238E27FC236}">
                  <a16:creationId xmlns:a16="http://schemas.microsoft.com/office/drawing/2014/main" id="{B4CFC933-16A7-1A11-6532-5D904A02EA90}"/>
                </a:ext>
              </a:extLst>
            </p:cNvPr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7566;p51">
              <a:extLst>
                <a:ext uri="{FF2B5EF4-FFF2-40B4-BE49-F238E27FC236}">
                  <a16:creationId xmlns:a16="http://schemas.microsoft.com/office/drawing/2014/main" id="{AF882938-BEFE-A718-2745-C0FDB7D2AEC7}"/>
                </a:ext>
              </a:extLst>
            </p:cNvPr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7567;p51">
              <a:extLst>
                <a:ext uri="{FF2B5EF4-FFF2-40B4-BE49-F238E27FC236}">
                  <a16:creationId xmlns:a16="http://schemas.microsoft.com/office/drawing/2014/main" id="{F9E0C120-686D-D3A0-BE54-B9ADC3DD1FA9}"/>
                </a:ext>
              </a:extLst>
            </p:cNvPr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7568;p51">
              <a:extLst>
                <a:ext uri="{FF2B5EF4-FFF2-40B4-BE49-F238E27FC236}">
                  <a16:creationId xmlns:a16="http://schemas.microsoft.com/office/drawing/2014/main" id="{139B1684-D39C-16B2-7385-F4F94E87C68D}"/>
                </a:ext>
              </a:extLst>
            </p:cNvPr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7569;p51">
              <a:extLst>
                <a:ext uri="{FF2B5EF4-FFF2-40B4-BE49-F238E27FC236}">
                  <a16:creationId xmlns:a16="http://schemas.microsoft.com/office/drawing/2014/main" id="{6649A179-84A7-21EE-AB11-DFD25FA44B77}"/>
                </a:ext>
              </a:extLst>
            </p:cNvPr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7570;p51">
              <a:extLst>
                <a:ext uri="{FF2B5EF4-FFF2-40B4-BE49-F238E27FC236}">
                  <a16:creationId xmlns:a16="http://schemas.microsoft.com/office/drawing/2014/main" id="{6A30D2FE-E12E-22E5-5C22-8BE4D5D1EDF4}"/>
                </a:ext>
              </a:extLst>
            </p:cNvPr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7571;p51">
              <a:extLst>
                <a:ext uri="{FF2B5EF4-FFF2-40B4-BE49-F238E27FC236}">
                  <a16:creationId xmlns:a16="http://schemas.microsoft.com/office/drawing/2014/main" id="{A4CE24C4-1699-3087-A7D8-653FCF8D27CA}"/>
                </a:ext>
              </a:extLst>
            </p:cNvPr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7572;p51">
              <a:extLst>
                <a:ext uri="{FF2B5EF4-FFF2-40B4-BE49-F238E27FC236}">
                  <a16:creationId xmlns:a16="http://schemas.microsoft.com/office/drawing/2014/main" id="{EBC6EE07-1BB5-A827-E1A7-9DD1946C398A}"/>
                </a:ext>
              </a:extLst>
            </p:cNvPr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7573;p51">
              <a:extLst>
                <a:ext uri="{FF2B5EF4-FFF2-40B4-BE49-F238E27FC236}">
                  <a16:creationId xmlns:a16="http://schemas.microsoft.com/office/drawing/2014/main" id="{32073EC9-4272-FB87-F8E9-C8DD50750194}"/>
                </a:ext>
              </a:extLst>
            </p:cNvPr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7574;p51">
              <a:extLst>
                <a:ext uri="{FF2B5EF4-FFF2-40B4-BE49-F238E27FC236}">
                  <a16:creationId xmlns:a16="http://schemas.microsoft.com/office/drawing/2014/main" id="{1E039E32-2A98-BAE0-0AD9-5374ED0903F9}"/>
                </a:ext>
              </a:extLst>
            </p:cNvPr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7575;p51">
              <a:extLst>
                <a:ext uri="{FF2B5EF4-FFF2-40B4-BE49-F238E27FC236}">
                  <a16:creationId xmlns:a16="http://schemas.microsoft.com/office/drawing/2014/main" id="{A559CB9D-3A5A-212C-C543-33D7F26BF72B}"/>
                </a:ext>
              </a:extLst>
            </p:cNvPr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7576;p51">
              <a:extLst>
                <a:ext uri="{FF2B5EF4-FFF2-40B4-BE49-F238E27FC236}">
                  <a16:creationId xmlns:a16="http://schemas.microsoft.com/office/drawing/2014/main" id="{A90A42B1-B918-80FA-7092-4DDE3F654CD7}"/>
                </a:ext>
              </a:extLst>
            </p:cNvPr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7577;p51">
              <a:extLst>
                <a:ext uri="{FF2B5EF4-FFF2-40B4-BE49-F238E27FC236}">
                  <a16:creationId xmlns:a16="http://schemas.microsoft.com/office/drawing/2014/main" id="{6DD67FA5-CCFA-A128-F2D8-AA1D9ECE4B06}"/>
                </a:ext>
              </a:extLst>
            </p:cNvPr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7578;p51">
              <a:extLst>
                <a:ext uri="{FF2B5EF4-FFF2-40B4-BE49-F238E27FC236}">
                  <a16:creationId xmlns:a16="http://schemas.microsoft.com/office/drawing/2014/main" id="{45327FD0-62A0-68D3-FAAB-BC54EFE0044E}"/>
                </a:ext>
              </a:extLst>
            </p:cNvPr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7579;p51">
              <a:extLst>
                <a:ext uri="{FF2B5EF4-FFF2-40B4-BE49-F238E27FC236}">
                  <a16:creationId xmlns:a16="http://schemas.microsoft.com/office/drawing/2014/main" id="{774589B8-A00D-3870-0ECF-91379165B2BC}"/>
                </a:ext>
              </a:extLst>
            </p:cNvPr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7580;p51">
              <a:extLst>
                <a:ext uri="{FF2B5EF4-FFF2-40B4-BE49-F238E27FC236}">
                  <a16:creationId xmlns:a16="http://schemas.microsoft.com/office/drawing/2014/main" id="{2A5FE20C-8248-C846-4687-F0D19F3E4253}"/>
                </a:ext>
              </a:extLst>
            </p:cNvPr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7581;p51">
              <a:extLst>
                <a:ext uri="{FF2B5EF4-FFF2-40B4-BE49-F238E27FC236}">
                  <a16:creationId xmlns:a16="http://schemas.microsoft.com/office/drawing/2014/main" id="{1B228AC3-BE7D-2297-3B32-6535E565C2BB}"/>
                </a:ext>
              </a:extLst>
            </p:cNvPr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7582;p51">
              <a:extLst>
                <a:ext uri="{FF2B5EF4-FFF2-40B4-BE49-F238E27FC236}">
                  <a16:creationId xmlns:a16="http://schemas.microsoft.com/office/drawing/2014/main" id="{00154E28-8D8E-B776-E612-E150370C6EEB}"/>
                </a:ext>
              </a:extLst>
            </p:cNvPr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7583;p51">
              <a:extLst>
                <a:ext uri="{FF2B5EF4-FFF2-40B4-BE49-F238E27FC236}">
                  <a16:creationId xmlns:a16="http://schemas.microsoft.com/office/drawing/2014/main" id="{5D0597D9-1B6C-2569-CD8F-3F006FBABAB6}"/>
                </a:ext>
              </a:extLst>
            </p:cNvPr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7584;p51">
              <a:extLst>
                <a:ext uri="{FF2B5EF4-FFF2-40B4-BE49-F238E27FC236}">
                  <a16:creationId xmlns:a16="http://schemas.microsoft.com/office/drawing/2014/main" id="{0BF968B5-1719-30AA-63BE-3DB7D3DA31D8}"/>
                </a:ext>
              </a:extLst>
            </p:cNvPr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7585;p51">
              <a:extLst>
                <a:ext uri="{FF2B5EF4-FFF2-40B4-BE49-F238E27FC236}">
                  <a16:creationId xmlns:a16="http://schemas.microsoft.com/office/drawing/2014/main" id="{4FC59D91-E1A5-DD29-D1B5-6F507E620828}"/>
                </a:ext>
              </a:extLst>
            </p:cNvPr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7586;p51">
              <a:extLst>
                <a:ext uri="{FF2B5EF4-FFF2-40B4-BE49-F238E27FC236}">
                  <a16:creationId xmlns:a16="http://schemas.microsoft.com/office/drawing/2014/main" id="{AD87AE3B-F814-6BB2-A777-942652C1E303}"/>
                </a:ext>
              </a:extLst>
            </p:cNvPr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7587;p51">
              <a:extLst>
                <a:ext uri="{FF2B5EF4-FFF2-40B4-BE49-F238E27FC236}">
                  <a16:creationId xmlns:a16="http://schemas.microsoft.com/office/drawing/2014/main" id="{AE87238B-340C-6766-6ED8-CC4CCABCE865}"/>
                </a:ext>
              </a:extLst>
            </p:cNvPr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7588;p51">
              <a:extLst>
                <a:ext uri="{FF2B5EF4-FFF2-40B4-BE49-F238E27FC236}">
                  <a16:creationId xmlns:a16="http://schemas.microsoft.com/office/drawing/2014/main" id="{B716DB04-4B94-C928-72B0-44BC19D7ACFE}"/>
                </a:ext>
              </a:extLst>
            </p:cNvPr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7589;p51">
              <a:extLst>
                <a:ext uri="{FF2B5EF4-FFF2-40B4-BE49-F238E27FC236}">
                  <a16:creationId xmlns:a16="http://schemas.microsoft.com/office/drawing/2014/main" id="{520E665D-AA8D-29CC-F0BA-E6AF699390F9}"/>
                </a:ext>
              </a:extLst>
            </p:cNvPr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7590;p51">
              <a:extLst>
                <a:ext uri="{FF2B5EF4-FFF2-40B4-BE49-F238E27FC236}">
                  <a16:creationId xmlns:a16="http://schemas.microsoft.com/office/drawing/2014/main" id="{B127CD25-0774-07E8-71A9-8687D4148C08}"/>
                </a:ext>
              </a:extLst>
            </p:cNvPr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7591;p51">
              <a:extLst>
                <a:ext uri="{FF2B5EF4-FFF2-40B4-BE49-F238E27FC236}">
                  <a16:creationId xmlns:a16="http://schemas.microsoft.com/office/drawing/2014/main" id="{BAB54CF3-2EDF-6684-856F-83469001FDF2}"/>
                </a:ext>
              </a:extLst>
            </p:cNvPr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376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3E76C-3C8A-B1B0-37BD-54FEF7B6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-324008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Кривая прессования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LLZAO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FC7F2E37-E6F4-C755-A6FB-FC746B82C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62220"/>
              </p:ext>
            </p:extLst>
          </p:nvPr>
        </p:nvGraphicFramePr>
        <p:xfrm>
          <a:off x="7349546" y="1763113"/>
          <a:ext cx="3474720" cy="312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7420">
                  <a:extLst>
                    <a:ext uri="{9D8B030D-6E8A-4147-A177-3AD203B41FA5}">
                      <a16:colId xmlns:a16="http://schemas.microsoft.com/office/drawing/2014/main" val="4203162154"/>
                    </a:ext>
                  </a:extLst>
                </a:gridCol>
                <a:gridCol w="2257300">
                  <a:extLst>
                    <a:ext uri="{9D8B030D-6E8A-4147-A177-3AD203B41FA5}">
                      <a16:colId xmlns:a16="http://schemas.microsoft.com/office/drawing/2014/main" val="903466469"/>
                    </a:ext>
                  </a:extLst>
                </a:gridCol>
              </a:tblGrid>
              <a:tr h="299281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p,</a:t>
                      </a:r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МПа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ρ</a:t>
                      </a:r>
                      <a:r>
                        <a:rPr lang="ru-RU" sz="2000" u="none" strike="noStrike" baseline="-25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отн</a:t>
                      </a:r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,% 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93415"/>
                  </a:ext>
                </a:extLst>
              </a:tr>
              <a:tr h="299281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091972"/>
                  </a:ext>
                </a:extLst>
              </a:tr>
              <a:tr h="299281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36529"/>
                  </a:ext>
                </a:extLst>
              </a:tr>
              <a:tr h="299281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2087"/>
                  </a:ext>
                </a:extLst>
              </a:tr>
              <a:tr h="299281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2096"/>
                  </a:ext>
                </a:extLst>
              </a:tr>
              <a:tr h="299281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29781"/>
                  </a:ext>
                </a:extLst>
              </a:tr>
              <a:tr h="299281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329275"/>
                  </a:ext>
                </a:extLst>
              </a:tr>
              <a:tr h="299281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23246"/>
                  </a:ext>
                </a:extLst>
              </a:tr>
              <a:tr h="299281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49828"/>
                  </a:ext>
                </a:extLst>
              </a:tr>
              <a:tr h="299281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168953"/>
                  </a:ext>
                </a:extLst>
              </a:tr>
            </a:tbl>
          </a:graphicData>
        </a:graphic>
      </p:graphicFrame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3CEE688C-7068-6209-F003-D6692922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12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9C278-8AF7-9597-EFCA-896C33AD7FC9}"/>
              </a:ext>
            </a:extLst>
          </p:cNvPr>
          <p:cNvSpPr txBox="1"/>
          <p:nvPr/>
        </p:nvSpPr>
        <p:spPr>
          <a:xfrm>
            <a:off x="937591" y="6211669"/>
            <a:ext cx="600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Зависимость относительной плотности от давления пресса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68C80C-4EAE-27B3-EB4E-7193B32A2FED}"/>
              </a:ext>
            </a:extLst>
          </p:cNvPr>
          <p:cNvSpPr txBox="1"/>
          <p:nvPr/>
        </p:nvSpPr>
        <p:spPr>
          <a:xfrm>
            <a:off x="6590198" y="1139771"/>
            <a:ext cx="499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Таблица. Зависимость относительной плотности от давления пресса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9E7DAD-AACD-CD8F-A560-6B22DEFEE2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23" t="10290" r="12204" b="4638"/>
          <a:stretch/>
        </p:blipFill>
        <p:spPr>
          <a:xfrm>
            <a:off x="-19729" y="632064"/>
            <a:ext cx="6960609" cy="5579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962A03-A0BD-F7D8-ED6E-4C8FA4382459}"/>
              </a:ext>
            </a:extLst>
          </p:cNvPr>
          <p:cNvSpPr txBox="1"/>
          <p:nvPr/>
        </p:nvSpPr>
        <p:spPr>
          <a:xfrm>
            <a:off x="7520000" y="5156021"/>
            <a:ext cx="4412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Оптимальным значением для прессования порошков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LLZAO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является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p=500-1500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МПа 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ρ</a:t>
            </a:r>
            <a:r>
              <a:rPr lang="ru-RU" sz="1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отн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&gt;60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3A6B7D-2EE9-D042-F2A7-3BC84CB35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55" y="1"/>
            <a:ext cx="864044" cy="8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82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CFF25-F9F3-9820-848E-C03C163B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18" y="0"/>
            <a:ext cx="10515600" cy="1325563"/>
          </a:xfrm>
        </p:spPr>
        <p:txBody>
          <a:bodyPr/>
          <a:lstStyle/>
          <a:p>
            <a:r>
              <a:rPr lang="ru-RU" dirty="0"/>
              <a:t>Исследование морфологию СЭМ для размера частиц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91EF1A-6137-AF76-B1C7-C643DDFF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E7CD33-C508-9D06-378B-CE2D8FD5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13</a:t>
            </a:fld>
            <a:endParaRPr lang="ru-RU"/>
          </a:p>
        </p:txBody>
      </p:sp>
      <p:pic>
        <p:nvPicPr>
          <p:cNvPr id="5" name="image22.png">
            <a:extLst>
              <a:ext uri="{FF2B5EF4-FFF2-40B4-BE49-F238E27FC236}">
                <a16:creationId xmlns:a16="http://schemas.microsoft.com/office/drawing/2014/main" id="{CF5275E0-0A20-D7B6-5361-5575782542A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0018" y="1502993"/>
            <a:ext cx="6831965" cy="4618990"/>
          </a:xfrm>
          <a:prstGeom prst="rect">
            <a:avLst/>
          </a:prstGeom>
          <a:ln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2F2DAE-C60D-B00E-F4BA-E4156C1D1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55" y="1"/>
            <a:ext cx="864044" cy="8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5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03794F9-3C5E-CDE5-BA8E-00A7CC43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174164-8333-2DE9-8A0E-48158C85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14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48BCC74-B879-08A6-A23E-CCD131A98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Эквивалентная схема</a:t>
            </a:r>
          </a:p>
        </p:txBody>
      </p:sp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89D08E3E-8B34-E29E-C92D-59398FE42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1" t="9708" r="13333" b="28765"/>
          <a:stretch/>
        </p:blipFill>
        <p:spPr bwMode="auto">
          <a:xfrm>
            <a:off x="436880" y="1491667"/>
            <a:ext cx="5397556" cy="358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05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803CD-DD3D-F185-7ACF-4DB314B2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85155-D4C9-BD7A-08E3-C93C0072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07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D25E-EE1D-158F-286B-8C5511E5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875C794-C8EE-3B3E-C265-772EEE55A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r="1969" b="6004"/>
          <a:stretch/>
        </p:blipFill>
        <p:spPr>
          <a:xfrm>
            <a:off x="1" y="1380368"/>
            <a:ext cx="12191999" cy="3738286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833F6-F161-BF12-2062-60B12B43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3675"/>
            <a:ext cx="10515600" cy="1325563"/>
          </a:xfrm>
        </p:spPr>
        <p:txBody>
          <a:bodyPr>
            <a:norm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BC6A71-C3B8-CC0C-7293-E3E97B3A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396990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16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pic>
        <p:nvPicPr>
          <p:cNvPr id="12" name="Picture 2" descr="Picture background">
            <a:extLst>
              <a:ext uri="{FF2B5EF4-FFF2-40B4-BE49-F238E27FC236}">
                <a16:creationId xmlns:a16="http://schemas.microsoft.com/office/drawing/2014/main" id="{C294DC50-2495-17FD-AF51-B85E824C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530" y="-49698"/>
            <a:ext cx="1189469" cy="11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99D7709C-EBF9-EF57-61D8-84A4026BF6E7}"/>
              </a:ext>
            </a:extLst>
          </p:cNvPr>
          <p:cNvGrpSpPr/>
          <p:nvPr/>
        </p:nvGrpSpPr>
        <p:grpSpPr>
          <a:xfrm>
            <a:off x="867410" y="1522608"/>
            <a:ext cx="6388608" cy="4380734"/>
            <a:chOff x="867410" y="1522608"/>
            <a:chExt cx="6388608" cy="4380734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0B854B59-02B1-B131-2E09-B1C73198885C}"/>
                </a:ext>
              </a:extLst>
            </p:cNvPr>
            <p:cNvGrpSpPr/>
            <p:nvPr/>
          </p:nvGrpSpPr>
          <p:grpSpPr>
            <a:xfrm>
              <a:off x="1394801" y="1522608"/>
              <a:ext cx="5861217" cy="4380734"/>
              <a:chOff x="1394801" y="1522608"/>
              <a:chExt cx="5861217" cy="4380734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6442FAD8-64FA-ABD6-3EAD-1CDE0BAFE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355" t="31489" r="20193" b="38911"/>
              <a:stretch/>
            </p:blipFill>
            <p:spPr>
              <a:xfrm>
                <a:off x="5652770" y="2776172"/>
                <a:ext cx="670560" cy="521764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8A791BDA-E526-2DC8-E582-EBD34B26C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4801" y="1522608"/>
                <a:ext cx="1084239" cy="914129"/>
              </a:xfrm>
              <a:prstGeom prst="rect">
                <a:avLst/>
              </a:prstGeom>
            </p:spPr>
          </p:pic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63F9A564-7DC3-F26B-BC8C-1C6FC2264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303" y="5051921"/>
                <a:ext cx="999874" cy="851421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424659-9F3A-5408-072B-DC9EC5D98873}"/>
                  </a:ext>
                </a:extLst>
              </p:cNvPr>
              <p:cNvSpPr txBox="1"/>
              <p:nvPr/>
            </p:nvSpPr>
            <p:spPr>
              <a:xfrm>
                <a:off x="5390642" y="2497597"/>
                <a:ext cx="18653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Прессование</a:t>
                </a:r>
              </a:p>
            </p:txBody>
          </p:sp>
          <p:cxnSp>
            <p:nvCxnSpPr>
              <p:cNvPr id="33" name="Прямая со стрелкой 32">
                <a:extLst>
                  <a:ext uri="{FF2B5EF4-FFF2-40B4-BE49-F238E27FC236}">
                    <a16:creationId xmlns:a16="http://schemas.microsoft.com/office/drawing/2014/main" id="{9E436AA1-4FCC-6434-EED8-4BDD8A378E37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2446020" y="4936237"/>
                <a:ext cx="768283" cy="541395"/>
              </a:xfrm>
              <a:prstGeom prst="straightConnector1">
                <a:avLst/>
              </a:prstGeom>
              <a:ln w="19050">
                <a:solidFill>
                  <a:srgbClr val="555B9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C74159AD-1347-0C82-17ED-D46BC2FCA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0460" y="4890791"/>
                <a:ext cx="0" cy="227863"/>
              </a:xfrm>
              <a:prstGeom prst="straightConnector1">
                <a:avLst/>
              </a:prstGeom>
              <a:ln w="19050">
                <a:solidFill>
                  <a:srgbClr val="555B9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Прямая со стрелкой 41">
                <a:extLst>
                  <a:ext uri="{FF2B5EF4-FFF2-40B4-BE49-F238E27FC236}">
                    <a16:creationId xmlns:a16="http://schemas.microsoft.com/office/drawing/2014/main" id="{C48FA65C-0FA2-017B-E689-AE745B44C1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5842" y="5004722"/>
                <a:ext cx="831438" cy="472909"/>
              </a:xfrm>
              <a:prstGeom prst="straightConnector1">
                <a:avLst/>
              </a:prstGeom>
              <a:ln w="19050">
                <a:solidFill>
                  <a:srgbClr val="555B9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776540-A2CF-20FD-5D39-5EA96BD62A07}"/>
                </a:ext>
              </a:extLst>
            </p:cNvPr>
            <p:cNvSpPr txBox="1"/>
            <p:nvPr/>
          </p:nvSpPr>
          <p:spPr>
            <a:xfrm>
              <a:off x="867410" y="1645920"/>
              <a:ext cx="6858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ZrO</a:t>
              </a:r>
              <a:r>
                <a:rPr lang="en-US" sz="1600" b="1" baseline="-25000" dirty="0"/>
                <a:t>2</a:t>
              </a:r>
              <a:endParaRPr lang="ru-RU" sz="1600" b="1" baseline="-25000" dirty="0"/>
            </a:p>
          </p:txBody>
        </p: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29EA0A6F-2612-6AEE-B007-111E6455783E}"/>
                </a:ext>
              </a:extLst>
            </p:cNvPr>
            <p:cNvCxnSpPr>
              <a:cxnSpLocks/>
            </p:cNvCxnSpPr>
            <p:nvPr/>
          </p:nvCxnSpPr>
          <p:spPr>
            <a:xfrm>
              <a:off x="1339215" y="1788795"/>
              <a:ext cx="316230" cy="2266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AE784A1-AA1A-57B8-7C42-63BBD58FAE1E}"/>
              </a:ext>
            </a:extLst>
          </p:cNvPr>
          <p:cNvSpPr/>
          <p:nvPr/>
        </p:nvSpPr>
        <p:spPr>
          <a:xfrm>
            <a:off x="9225285" y="4318000"/>
            <a:ext cx="1940555" cy="845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A73FD5-0876-5434-6DFD-83AD09137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1" t="14598" b="17924"/>
          <a:stretch/>
        </p:blipFill>
        <p:spPr>
          <a:xfrm>
            <a:off x="9265667" y="4356539"/>
            <a:ext cx="1186437" cy="100271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0EB36D6-3F52-1AF3-9FB7-AC2607CF84FD}"/>
              </a:ext>
            </a:extLst>
          </p:cNvPr>
          <p:cNvSpPr txBox="1"/>
          <p:nvPr/>
        </p:nvSpPr>
        <p:spPr>
          <a:xfrm>
            <a:off x="9116534" y="4054720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dirty="0"/>
              <a:t>800</a:t>
            </a:r>
            <a:r>
              <a:rPr lang="en-US" b="1" baseline="30000" dirty="0"/>
              <a:t>o</a:t>
            </a:r>
            <a:r>
              <a:rPr lang="en-US" b="1" dirty="0"/>
              <a:t>C-1000</a:t>
            </a:r>
            <a:r>
              <a:rPr lang="en-US" b="1" baseline="30000" dirty="0"/>
              <a:t>o</a:t>
            </a:r>
            <a:r>
              <a:rPr lang="en-US" b="1" dirty="0"/>
              <a:t>C</a:t>
            </a:r>
            <a:endParaRPr lang="ru-RU" b="1" dirty="0"/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17F1CD6A-F56B-5AB8-B0ED-AF2314633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5391" r="1984" b="4816"/>
          <a:stretch/>
        </p:blipFill>
        <p:spPr>
          <a:xfrm>
            <a:off x="8052471" y="1134585"/>
            <a:ext cx="1323009" cy="845087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1F34536-35E4-5BB8-1370-6E4EA835D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55" y="1"/>
            <a:ext cx="864044" cy="848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23E7EC-501C-6D6E-C5F4-5340FC7306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5059869" y="6156391"/>
            <a:ext cx="1825254" cy="6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51A209-0A1B-D299-77B6-59622149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7892-61D9-4DDB-8C0E-34D84366A8D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23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3572;p51">
            <a:extLst>
              <a:ext uri="{FF2B5EF4-FFF2-40B4-BE49-F238E27FC236}">
                <a16:creationId xmlns:a16="http://schemas.microsoft.com/office/drawing/2014/main" id="{347E1B42-EF4F-85F8-9D46-585FEA145219}"/>
              </a:ext>
            </a:extLst>
          </p:cNvPr>
          <p:cNvGrpSpPr/>
          <p:nvPr/>
        </p:nvGrpSpPr>
        <p:grpSpPr>
          <a:xfrm>
            <a:off x="4368820" y="21693"/>
            <a:ext cx="2216264" cy="1331651"/>
            <a:chOff x="233350" y="949250"/>
            <a:chExt cx="7137300" cy="3802300"/>
          </a:xfrm>
        </p:grpSpPr>
        <p:sp>
          <p:nvSpPr>
            <p:cNvPr id="11" name="Google Shape;3573;p51">
              <a:extLst>
                <a:ext uri="{FF2B5EF4-FFF2-40B4-BE49-F238E27FC236}">
                  <a16:creationId xmlns:a16="http://schemas.microsoft.com/office/drawing/2014/main" id="{8CFD58D1-B357-F6B0-42B1-72282214A4AD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74;p51">
              <a:extLst>
                <a:ext uri="{FF2B5EF4-FFF2-40B4-BE49-F238E27FC236}">
                  <a16:creationId xmlns:a16="http://schemas.microsoft.com/office/drawing/2014/main" id="{E7AAA40D-0B8E-D8F3-686D-4AD7EEE068AD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75;p51">
              <a:extLst>
                <a:ext uri="{FF2B5EF4-FFF2-40B4-BE49-F238E27FC236}">
                  <a16:creationId xmlns:a16="http://schemas.microsoft.com/office/drawing/2014/main" id="{F3564179-8D93-9CDF-B36D-A5DC0A0F39D6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76;p51">
              <a:extLst>
                <a:ext uri="{FF2B5EF4-FFF2-40B4-BE49-F238E27FC236}">
                  <a16:creationId xmlns:a16="http://schemas.microsoft.com/office/drawing/2014/main" id="{2395F289-A92B-E3ED-BCF3-6D665803ED32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77;p51">
              <a:extLst>
                <a:ext uri="{FF2B5EF4-FFF2-40B4-BE49-F238E27FC236}">
                  <a16:creationId xmlns:a16="http://schemas.microsoft.com/office/drawing/2014/main" id="{E9183D06-6001-7B3B-A345-B14DC75A5CD1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78;p51">
              <a:extLst>
                <a:ext uri="{FF2B5EF4-FFF2-40B4-BE49-F238E27FC236}">
                  <a16:creationId xmlns:a16="http://schemas.microsoft.com/office/drawing/2014/main" id="{8B90A3E7-67D3-451D-AB94-C288BA0121E8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79;p51">
              <a:extLst>
                <a:ext uri="{FF2B5EF4-FFF2-40B4-BE49-F238E27FC236}">
                  <a16:creationId xmlns:a16="http://schemas.microsoft.com/office/drawing/2014/main" id="{DE60B8C8-5334-23F8-DE5E-03C41ED93B24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80;p51">
              <a:extLst>
                <a:ext uri="{FF2B5EF4-FFF2-40B4-BE49-F238E27FC236}">
                  <a16:creationId xmlns:a16="http://schemas.microsoft.com/office/drawing/2014/main" id="{952279D6-4577-02E5-79CA-4576196CAB88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81;p51">
              <a:extLst>
                <a:ext uri="{FF2B5EF4-FFF2-40B4-BE49-F238E27FC236}">
                  <a16:creationId xmlns:a16="http://schemas.microsoft.com/office/drawing/2014/main" id="{22FA8D7A-5035-DBB1-2741-2943595F5763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2;p51">
              <a:extLst>
                <a:ext uri="{FF2B5EF4-FFF2-40B4-BE49-F238E27FC236}">
                  <a16:creationId xmlns:a16="http://schemas.microsoft.com/office/drawing/2014/main" id="{40E0342E-6C2D-803C-3FF7-F0D47EBB5A9E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83;p51">
              <a:extLst>
                <a:ext uri="{FF2B5EF4-FFF2-40B4-BE49-F238E27FC236}">
                  <a16:creationId xmlns:a16="http://schemas.microsoft.com/office/drawing/2014/main" id="{DF3EE23B-DF12-4195-261B-10963BEDA92E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84;p51">
              <a:extLst>
                <a:ext uri="{FF2B5EF4-FFF2-40B4-BE49-F238E27FC236}">
                  <a16:creationId xmlns:a16="http://schemas.microsoft.com/office/drawing/2014/main" id="{0AC42017-D572-5191-B6B4-0AF721D67F9F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85;p51">
              <a:extLst>
                <a:ext uri="{FF2B5EF4-FFF2-40B4-BE49-F238E27FC236}">
                  <a16:creationId xmlns:a16="http://schemas.microsoft.com/office/drawing/2014/main" id="{3553752F-EFD5-A74B-08FE-6B7BC4105BC2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86;p51">
              <a:extLst>
                <a:ext uri="{FF2B5EF4-FFF2-40B4-BE49-F238E27FC236}">
                  <a16:creationId xmlns:a16="http://schemas.microsoft.com/office/drawing/2014/main" id="{2E76AE1A-3469-00EF-D46C-697178A2DF23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87;p51">
              <a:extLst>
                <a:ext uri="{FF2B5EF4-FFF2-40B4-BE49-F238E27FC236}">
                  <a16:creationId xmlns:a16="http://schemas.microsoft.com/office/drawing/2014/main" id="{641D268D-9BA1-BBBA-6D71-126E7F7F097B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88;p51">
              <a:extLst>
                <a:ext uri="{FF2B5EF4-FFF2-40B4-BE49-F238E27FC236}">
                  <a16:creationId xmlns:a16="http://schemas.microsoft.com/office/drawing/2014/main" id="{5DAF4E09-7544-1149-0563-4A949B9510E2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89;p51">
              <a:extLst>
                <a:ext uri="{FF2B5EF4-FFF2-40B4-BE49-F238E27FC236}">
                  <a16:creationId xmlns:a16="http://schemas.microsoft.com/office/drawing/2014/main" id="{2743DA44-80E5-A294-AE6C-F30F1EB9E3B5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90;p51">
              <a:extLst>
                <a:ext uri="{FF2B5EF4-FFF2-40B4-BE49-F238E27FC236}">
                  <a16:creationId xmlns:a16="http://schemas.microsoft.com/office/drawing/2014/main" id="{A2C90207-7EBB-122D-3D89-81F05B996463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91;p51">
              <a:extLst>
                <a:ext uri="{FF2B5EF4-FFF2-40B4-BE49-F238E27FC236}">
                  <a16:creationId xmlns:a16="http://schemas.microsoft.com/office/drawing/2014/main" id="{66FB3E3C-C2B3-49A5-76D7-403FC86F470C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92;p51">
              <a:extLst>
                <a:ext uri="{FF2B5EF4-FFF2-40B4-BE49-F238E27FC236}">
                  <a16:creationId xmlns:a16="http://schemas.microsoft.com/office/drawing/2014/main" id="{19252766-19F5-1048-A868-ED40410222A1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93;p51">
              <a:extLst>
                <a:ext uri="{FF2B5EF4-FFF2-40B4-BE49-F238E27FC236}">
                  <a16:creationId xmlns:a16="http://schemas.microsoft.com/office/drawing/2014/main" id="{7072D163-F672-CFFF-C1FD-E39BC09ACB4C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94;p51">
              <a:extLst>
                <a:ext uri="{FF2B5EF4-FFF2-40B4-BE49-F238E27FC236}">
                  <a16:creationId xmlns:a16="http://schemas.microsoft.com/office/drawing/2014/main" id="{124303E9-A67F-BB3D-B329-27491E7C2D7A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95;p51">
              <a:extLst>
                <a:ext uri="{FF2B5EF4-FFF2-40B4-BE49-F238E27FC236}">
                  <a16:creationId xmlns:a16="http://schemas.microsoft.com/office/drawing/2014/main" id="{90EE8C87-3145-CDFC-5C26-4B9D4CE942C4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96;p51">
              <a:extLst>
                <a:ext uri="{FF2B5EF4-FFF2-40B4-BE49-F238E27FC236}">
                  <a16:creationId xmlns:a16="http://schemas.microsoft.com/office/drawing/2014/main" id="{8780CE60-87B4-7057-19EE-4A11910BC2F3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97;p51">
              <a:extLst>
                <a:ext uri="{FF2B5EF4-FFF2-40B4-BE49-F238E27FC236}">
                  <a16:creationId xmlns:a16="http://schemas.microsoft.com/office/drawing/2014/main" id="{8C7C2D09-A92F-E722-15D4-3066553FA882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98;p51">
              <a:extLst>
                <a:ext uri="{FF2B5EF4-FFF2-40B4-BE49-F238E27FC236}">
                  <a16:creationId xmlns:a16="http://schemas.microsoft.com/office/drawing/2014/main" id="{4B3DD5F1-9E60-F2C9-78C6-3034A451EB69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99;p51">
              <a:extLst>
                <a:ext uri="{FF2B5EF4-FFF2-40B4-BE49-F238E27FC236}">
                  <a16:creationId xmlns:a16="http://schemas.microsoft.com/office/drawing/2014/main" id="{4DEAC6AE-78AE-C697-A953-9B0B063D7B76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00;p51">
              <a:extLst>
                <a:ext uri="{FF2B5EF4-FFF2-40B4-BE49-F238E27FC236}">
                  <a16:creationId xmlns:a16="http://schemas.microsoft.com/office/drawing/2014/main" id="{3B2EEB8C-A400-2C13-C904-C0AC20FAAF32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01;p51">
              <a:extLst>
                <a:ext uri="{FF2B5EF4-FFF2-40B4-BE49-F238E27FC236}">
                  <a16:creationId xmlns:a16="http://schemas.microsoft.com/office/drawing/2014/main" id="{99A4B51B-01D2-0FBA-9ED0-30130908E6CF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02;p51">
              <a:extLst>
                <a:ext uri="{FF2B5EF4-FFF2-40B4-BE49-F238E27FC236}">
                  <a16:creationId xmlns:a16="http://schemas.microsoft.com/office/drawing/2014/main" id="{71E6CE84-5F7B-C7C4-989E-5C7618FD5AA4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03;p51">
              <a:extLst>
                <a:ext uri="{FF2B5EF4-FFF2-40B4-BE49-F238E27FC236}">
                  <a16:creationId xmlns:a16="http://schemas.microsoft.com/office/drawing/2014/main" id="{50CF5031-7648-40A4-4DEE-0B8FB332D400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04;p51">
              <a:extLst>
                <a:ext uri="{FF2B5EF4-FFF2-40B4-BE49-F238E27FC236}">
                  <a16:creationId xmlns:a16="http://schemas.microsoft.com/office/drawing/2014/main" id="{4DA1E46F-11C0-0836-A7B7-DCE8EF000133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05;p51">
              <a:extLst>
                <a:ext uri="{FF2B5EF4-FFF2-40B4-BE49-F238E27FC236}">
                  <a16:creationId xmlns:a16="http://schemas.microsoft.com/office/drawing/2014/main" id="{0E893D1E-3310-896E-783C-E207852DDD88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06;p51">
              <a:extLst>
                <a:ext uri="{FF2B5EF4-FFF2-40B4-BE49-F238E27FC236}">
                  <a16:creationId xmlns:a16="http://schemas.microsoft.com/office/drawing/2014/main" id="{1C5354DA-9796-0DFB-3958-9ACD85206F49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607;p51">
              <a:extLst>
                <a:ext uri="{FF2B5EF4-FFF2-40B4-BE49-F238E27FC236}">
                  <a16:creationId xmlns:a16="http://schemas.microsoft.com/office/drawing/2014/main" id="{5F7CC566-C402-6A6E-1FCE-BFDBBE8CF446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608;p51">
              <a:extLst>
                <a:ext uri="{FF2B5EF4-FFF2-40B4-BE49-F238E27FC236}">
                  <a16:creationId xmlns:a16="http://schemas.microsoft.com/office/drawing/2014/main" id="{243FE49F-D884-13BE-76F0-F47CDAF3F961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609;p51">
              <a:extLst>
                <a:ext uri="{FF2B5EF4-FFF2-40B4-BE49-F238E27FC236}">
                  <a16:creationId xmlns:a16="http://schemas.microsoft.com/office/drawing/2014/main" id="{FD011101-8BA9-88F4-2BFC-A11A7D04E0D3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610;p51">
              <a:extLst>
                <a:ext uri="{FF2B5EF4-FFF2-40B4-BE49-F238E27FC236}">
                  <a16:creationId xmlns:a16="http://schemas.microsoft.com/office/drawing/2014/main" id="{62A2270E-2F12-F598-131B-4C0871E419DB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611;p51">
              <a:extLst>
                <a:ext uri="{FF2B5EF4-FFF2-40B4-BE49-F238E27FC236}">
                  <a16:creationId xmlns:a16="http://schemas.microsoft.com/office/drawing/2014/main" id="{A2878E9E-35F0-3027-DEEF-BAB68D74C2F8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612;p51">
              <a:extLst>
                <a:ext uri="{FF2B5EF4-FFF2-40B4-BE49-F238E27FC236}">
                  <a16:creationId xmlns:a16="http://schemas.microsoft.com/office/drawing/2014/main" id="{41A724E0-87CD-EAFB-FA45-ED7BAEEBC557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613;p51">
              <a:extLst>
                <a:ext uri="{FF2B5EF4-FFF2-40B4-BE49-F238E27FC236}">
                  <a16:creationId xmlns:a16="http://schemas.microsoft.com/office/drawing/2014/main" id="{C4503F23-133F-4627-ED70-B1F13B9ABD2B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614;p51">
              <a:extLst>
                <a:ext uri="{FF2B5EF4-FFF2-40B4-BE49-F238E27FC236}">
                  <a16:creationId xmlns:a16="http://schemas.microsoft.com/office/drawing/2014/main" id="{780F4D2D-2A89-D03D-BEE7-A85D8980AE3B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615;p51">
              <a:extLst>
                <a:ext uri="{FF2B5EF4-FFF2-40B4-BE49-F238E27FC236}">
                  <a16:creationId xmlns:a16="http://schemas.microsoft.com/office/drawing/2014/main" id="{67B8FB71-8BFA-5893-BCF4-57984B81B17F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616;p51">
              <a:extLst>
                <a:ext uri="{FF2B5EF4-FFF2-40B4-BE49-F238E27FC236}">
                  <a16:creationId xmlns:a16="http://schemas.microsoft.com/office/drawing/2014/main" id="{096122ED-E840-2D50-D04C-63D6414A7767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617;p51">
              <a:extLst>
                <a:ext uri="{FF2B5EF4-FFF2-40B4-BE49-F238E27FC236}">
                  <a16:creationId xmlns:a16="http://schemas.microsoft.com/office/drawing/2014/main" id="{DDBFE3F5-4CD4-C8CC-DCA9-53541632025D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618;p51">
              <a:extLst>
                <a:ext uri="{FF2B5EF4-FFF2-40B4-BE49-F238E27FC236}">
                  <a16:creationId xmlns:a16="http://schemas.microsoft.com/office/drawing/2014/main" id="{E480911A-3257-C769-EEEC-32271BE77992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619;p51">
              <a:extLst>
                <a:ext uri="{FF2B5EF4-FFF2-40B4-BE49-F238E27FC236}">
                  <a16:creationId xmlns:a16="http://schemas.microsoft.com/office/drawing/2014/main" id="{60D81ED9-66B4-6C12-C899-2006ECA7B018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620;p51">
              <a:extLst>
                <a:ext uri="{FF2B5EF4-FFF2-40B4-BE49-F238E27FC236}">
                  <a16:creationId xmlns:a16="http://schemas.microsoft.com/office/drawing/2014/main" id="{9B25E8A9-2414-2F13-DF1E-F97D0AC51A4B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621;p51">
              <a:extLst>
                <a:ext uri="{FF2B5EF4-FFF2-40B4-BE49-F238E27FC236}">
                  <a16:creationId xmlns:a16="http://schemas.microsoft.com/office/drawing/2014/main" id="{20CB9C5C-B211-5A73-40FB-7F87494E16E1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622;p51">
              <a:extLst>
                <a:ext uri="{FF2B5EF4-FFF2-40B4-BE49-F238E27FC236}">
                  <a16:creationId xmlns:a16="http://schemas.microsoft.com/office/drawing/2014/main" id="{B71759FA-3039-2495-EEF1-906A8E77D001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623;p51">
              <a:extLst>
                <a:ext uri="{FF2B5EF4-FFF2-40B4-BE49-F238E27FC236}">
                  <a16:creationId xmlns:a16="http://schemas.microsoft.com/office/drawing/2014/main" id="{95671922-0425-A6A4-FC64-E2227084EA0D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6" name="Picture 2">
            <a:extLst>
              <a:ext uri="{FF2B5EF4-FFF2-40B4-BE49-F238E27FC236}">
                <a16:creationId xmlns:a16="http://schemas.microsoft.com/office/drawing/2014/main" id="{5C392744-5721-5A4C-7427-54BF7AB8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95" y="2415604"/>
            <a:ext cx="5820451" cy="29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C3DE2F3-E5AA-D166-5E48-E0C4C24AA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5059869" y="6156391"/>
            <a:ext cx="1825254" cy="634869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80C09A3-7493-893A-E8A3-9E9696FC6F4C}"/>
              </a:ext>
            </a:extLst>
          </p:cNvPr>
          <p:cNvGrpSpPr/>
          <p:nvPr/>
        </p:nvGrpSpPr>
        <p:grpSpPr>
          <a:xfrm>
            <a:off x="1170" y="5080160"/>
            <a:ext cx="7071695" cy="1754326"/>
            <a:chOff x="305970" y="2843762"/>
            <a:chExt cx="7071695" cy="20020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B7F5F6-F007-28A5-9E2F-E213390EC0B1}"/>
                </a:ext>
              </a:extLst>
            </p:cNvPr>
            <p:cNvSpPr txBox="1"/>
            <p:nvPr/>
          </p:nvSpPr>
          <p:spPr>
            <a:xfrm>
              <a:off x="465533" y="2843762"/>
              <a:ext cx="6912132" cy="200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Преимущества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LLZAO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Устойчивость к литию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Безопасность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Механическая прочность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Ионная проводимость ~10</a:t>
              </a:r>
              <a:r>
                <a:rPr lang="ru-RU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См/см</a:t>
              </a:r>
            </a:p>
            <a:p>
              <a:pPr algn="just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(монокристалла)</a:t>
              </a:r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9D5BC3C6-3BA6-FB76-B723-4613638A99BA}"/>
                </a:ext>
              </a:extLst>
            </p:cNvPr>
            <p:cNvSpPr/>
            <p:nvPr/>
          </p:nvSpPr>
          <p:spPr>
            <a:xfrm>
              <a:off x="305970" y="2906305"/>
              <a:ext cx="5088829" cy="1890199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C4A00D-A132-5674-93BF-A1946093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868" y="6366589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2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CA3A2-5E8E-5FEA-F2CF-1B81A73573D9}"/>
              </a:ext>
            </a:extLst>
          </p:cNvPr>
          <p:cNvSpPr txBox="1"/>
          <p:nvPr/>
        </p:nvSpPr>
        <p:spPr>
          <a:xfrm>
            <a:off x="5075562" y="5588085"/>
            <a:ext cx="7569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ru-RU" sz="50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E0F6D-63EC-D39E-1840-6FAC4E3D1EBE}"/>
              </a:ext>
            </a:extLst>
          </p:cNvPr>
          <p:cNvSpPr txBox="1"/>
          <p:nvPr/>
        </p:nvSpPr>
        <p:spPr>
          <a:xfrm>
            <a:off x="7014375" y="5332280"/>
            <a:ext cx="7336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LLZAO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оптимизации состава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Неустойчивость к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С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ru-RU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Высокие температуры синтеза и спекания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13155A7-5100-62C7-9C91-46B85CEF5CFB}"/>
              </a:ext>
            </a:extLst>
          </p:cNvPr>
          <p:cNvSpPr/>
          <p:nvPr/>
        </p:nvSpPr>
        <p:spPr>
          <a:xfrm>
            <a:off x="6965239" y="5427004"/>
            <a:ext cx="5088829" cy="130292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1F0CC-ECB0-64AC-5C89-7367F1CF17F2}"/>
              </a:ext>
            </a:extLst>
          </p:cNvPr>
          <p:cNvSpPr txBox="1"/>
          <p:nvPr/>
        </p:nvSpPr>
        <p:spPr>
          <a:xfrm>
            <a:off x="6553846" y="5448030"/>
            <a:ext cx="1153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ru-RU" sz="5400" dirty="0">
              <a:solidFill>
                <a:schemeClr val="accent1"/>
              </a:solidFill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F24AB7EE-D9A8-5855-C600-63F3F769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96144" y="-18955"/>
            <a:ext cx="9654540" cy="367924"/>
          </a:xfrm>
        </p:spPr>
        <p:txBody>
          <a:bodyPr>
            <a:noAutofit/>
          </a:bodyPr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Твердотельные электролиты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00F77FA-3DD4-0364-A3C2-5E0A47458E0D}"/>
              </a:ext>
            </a:extLst>
          </p:cNvPr>
          <p:cNvGrpSpPr/>
          <p:nvPr/>
        </p:nvGrpSpPr>
        <p:grpSpPr>
          <a:xfrm>
            <a:off x="3313741" y="4373273"/>
            <a:ext cx="1935821" cy="1529688"/>
            <a:chOff x="540327" y="504449"/>
            <a:chExt cx="3443900" cy="2805772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ED479AD-FF76-CD2A-07F8-49568EE8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296" r="49460" b="16701"/>
            <a:stretch/>
          </p:blipFill>
          <p:spPr>
            <a:xfrm>
              <a:off x="801314" y="597694"/>
              <a:ext cx="3182913" cy="2712527"/>
            </a:xfrm>
            <a:prstGeom prst="rect">
              <a:avLst/>
            </a:prstGeom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8C5A7D49-E9C7-F08D-A6DE-85A173412B07}"/>
                </a:ext>
              </a:extLst>
            </p:cNvPr>
            <p:cNvSpPr/>
            <p:nvPr/>
          </p:nvSpPr>
          <p:spPr>
            <a:xfrm>
              <a:off x="540327" y="504449"/>
              <a:ext cx="706582" cy="5450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3C1A8E5-E867-4885-7120-B8EAB1A88847}"/>
              </a:ext>
            </a:extLst>
          </p:cNvPr>
          <p:cNvGrpSpPr/>
          <p:nvPr/>
        </p:nvGrpSpPr>
        <p:grpSpPr>
          <a:xfrm>
            <a:off x="154814" y="4463928"/>
            <a:ext cx="5889527" cy="542578"/>
            <a:chOff x="3092882" y="3457302"/>
            <a:chExt cx="7059430" cy="9262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E97E8D-526A-2A6F-9606-49B7CEE4319E}"/>
                </a:ext>
              </a:extLst>
            </p:cNvPr>
            <p:cNvSpPr txBox="1"/>
            <p:nvPr/>
          </p:nvSpPr>
          <p:spPr>
            <a:xfrm>
              <a:off x="3265376" y="3595431"/>
              <a:ext cx="6886936" cy="788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Li</a:t>
              </a:r>
              <a:r>
                <a:rPr lang="ru-RU" sz="2400" b="1" baseline="-25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6,25</a:t>
              </a:r>
              <a:r>
                <a:rPr lang="en-US" sz="2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La</a:t>
              </a:r>
              <a:r>
                <a:rPr lang="ru-RU" sz="2400" b="1" baseline="-25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 </a:t>
              </a:r>
              <a:r>
                <a:rPr lang="en-US" sz="2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Zr</a:t>
              </a:r>
              <a:r>
                <a:rPr lang="ru-RU" sz="2400" b="1" baseline="-25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</a:t>
              </a:r>
              <a:r>
                <a:rPr lang="ru-RU" sz="2400" b="1" baseline="-25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0,25 </a:t>
              </a:r>
              <a:r>
                <a:rPr lang="en-US" sz="2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ru-RU" sz="2400" b="1" baseline="-25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389C258C-4208-3AFE-ED16-0891F2FF67E9}"/>
                </a:ext>
              </a:extLst>
            </p:cNvPr>
            <p:cNvSpPr/>
            <p:nvPr/>
          </p:nvSpPr>
          <p:spPr>
            <a:xfrm>
              <a:off x="3092882" y="3457302"/>
              <a:ext cx="3727523" cy="91520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BFA75F-B5AD-B91C-5670-428150150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205" y="2"/>
            <a:ext cx="627793" cy="616724"/>
          </a:xfrm>
          <a:prstGeom prst="rect">
            <a:avLst/>
          </a:prstGeom>
        </p:spPr>
      </p:pic>
      <p:sp>
        <p:nvSpPr>
          <p:cNvPr id="27" name="Rectangle 2">
            <a:extLst>
              <a:ext uri="{FF2B5EF4-FFF2-40B4-BE49-F238E27FC236}">
                <a16:creationId xmlns:a16="http://schemas.microsoft.com/office/drawing/2014/main" id="{38EFAF54-D1C5-6136-34F2-776157288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79455" y="164525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97A4D697-8CEF-8CA6-DA99-4E7ED60EBE07}"/>
              </a:ext>
            </a:extLst>
          </p:cNvPr>
          <p:cNvGrpSpPr/>
          <p:nvPr/>
        </p:nvGrpSpPr>
        <p:grpSpPr>
          <a:xfrm>
            <a:off x="6651023" y="596908"/>
            <a:ext cx="5625454" cy="2068926"/>
            <a:chOff x="96360" y="453632"/>
            <a:chExt cx="6988695" cy="2129267"/>
          </a:xfrm>
        </p:grpSpPr>
        <p:pic>
          <p:nvPicPr>
            <p:cNvPr id="1028" name="Picture 4" descr="Изображение визуального поискового запроса">
              <a:extLst>
                <a:ext uri="{FF2B5EF4-FFF2-40B4-BE49-F238E27FC236}">
                  <a16:creationId xmlns:a16="http://schemas.microsoft.com/office/drawing/2014/main" id="{5B133A3B-78E3-FC98-FBE0-F80F5B45D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0" y="453632"/>
              <a:ext cx="3798553" cy="212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348D6DB-B05B-D1B1-DD8F-40BB1725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913" y="453875"/>
              <a:ext cx="3190142" cy="2129019"/>
            </a:xfrm>
            <a:prstGeom prst="rect">
              <a:avLst/>
            </a:prstGeom>
          </p:spPr>
        </p:pic>
      </p:grpSp>
      <p:grpSp>
        <p:nvGrpSpPr>
          <p:cNvPr id="1027" name="Группа 1026">
            <a:extLst>
              <a:ext uri="{FF2B5EF4-FFF2-40B4-BE49-F238E27FC236}">
                <a16:creationId xmlns:a16="http://schemas.microsoft.com/office/drawing/2014/main" id="{C75E40DC-B711-3369-6A16-A0796E48C4CC}"/>
              </a:ext>
            </a:extLst>
          </p:cNvPr>
          <p:cNvGrpSpPr/>
          <p:nvPr/>
        </p:nvGrpSpPr>
        <p:grpSpPr>
          <a:xfrm>
            <a:off x="0" y="362893"/>
            <a:ext cx="3077315" cy="3999481"/>
            <a:chOff x="5618296" y="1011799"/>
            <a:chExt cx="3077315" cy="3960649"/>
          </a:xfrm>
        </p:grpSpPr>
        <p:grpSp>
          <p:nvGrpSpPr>
            <p:cNvPr id="1026" name="Группа 1025">
              <a:extLst>
                <a:ext uri="{FF2B5EF4-FFF2-40B4-BE49-F238E27FC236}">
                  <a16:creationId xmlns:a16="http://schemas.microsoft.com/office/drawing/2014/main" id="{FE863B7E-9794-DA3A-1958-B484A5FFA84A}"/>
                </a:ext>
              </a:extLst>
            </p:cNvPr>
            <p:cNvGrpSpPr/>
            <p:nvPr/>
          </p:nvGrpSpPr>
          <p:grpSpPr>
            <a:xfrm>
              <a:off x="5618296" y="1057938"/>
              <a:ext cx="3077315" cy="3914510"/>
              <a:chOff x="5618296" y="1057938"/>
              <a:chExt cx="3077315" cy="391451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8DA620-9660-6DF6-5422-E6B8100495A5}"/>
                  </a:ext>
                </a:extLst>
              </p:cNvPr>
              <p:cNvSpPr txBox="1"/>
              <p:nvPr/>
            </p:nvSpPr>
            <p:spPr>
              <a:xfrm>
                <a:off x="5618296" y="1804800"/>
                <a:ext cx="3024975" cy="283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Органические соединения: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LiPF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EC, DMC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Высокая проводимость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Li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+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;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Хороший контакт;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Технологичность;</a:t>
                </a:r>
              </a:p>
              <a:p>
                <a:pPr marL="285750" indent="-285750">
                  <a:buFont typeface="Wingdings" panose="05000000000000000000" pitchFamily="2" charset="2"/>
                  <a:buChar char="û"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Легко воспламеняющиеся;</a:t>
                </a:r>
              </a:p>
              <a:p>
                <a:pPr marL="285750" indent="-285750">
                  <a:buFont typeface="Wingdings" panose="05000000000000000000" pitchFamily="2" charset="2"/>
                  <a:buChar char="û"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Химически нестабильные к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Li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и катодам;</a:t>
                </a:r>
              </a:p>
              <a:p>
                <a:pPr marL="285750" indent="-285750">
                  <a:buFont typeface="Wingdings" panose="05000000000000000000" pitchFamily="2" charset="2"/>
                  <a:buChar char="û"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Токсичные; </a:t>
                </a:r>
              </a:p>
              <a:p>
                <a:pPr marL="285750" indent="-285750">
                  <a:buFont typeface="Wingdings" panose="05000000000000000000" pitchFamily="2" charset="2"/>
                  <a:buChar char="û"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 предотвращает рост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протрузий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61" name="Прямоугольник: скругленные углы 60">
                <a:extLst>
                  <a:ext uri="{FF2B5EF4-FFF2-40B4-BE49-F238E27FC236}">
                    <a16:creationId xmlns:a16="http://schemas.microsoft.com/office/drawing/2014/main" id="{C8ECA977-8D58-1BFD-0EDD-41826C7887E3}"/>
                  </a:ext>
                </a:extLst>
              </p:cNvPr>
              <p:cNvSpPr/>
              <p:nvPr/>
            </p:nvSpPr>
            <p:spPr>
              <a:xfrm>
                <a:off x="5670635" y="1425808"/>
                <a:ext cx="3024976" cy="3546640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3" name="Прямоугольник: скругленные углы 62">
                <a:extLst>
                  <a:ext uri="{FF2B5EF4-FFF2-40B4-BE49-F238E27FC236}">
                    <a16:creationId xmlns:a16="http://schemas.microsoft.com/office/drawing/2014/main" id="{6A88549C-49B5-8F47-E9C8-4BC0FAAA4E34}"/>
                  </a:ext>
                </a:extLst>
              </p:cNvPr>
              <p:cNvSpPr/>
              <p:nvPr/>
            </p:nvSpPr>
            <p:spPr>
              <a:xfrm>
                <a:off x="5657330" y="1057938"/>
                <a:ext cx="3038280" cy="3912724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FB0828EA-CC6B-2BFA-3B46-5B2AA965899A}"/>
                </a:ext>
              </a:extLst>
            </p:cNvPr>
            <p:cNvSpPr txBox="1"/>
            <p:nvPr/>
          </p:nvSpPr>
          <p:spPr>
            <a:xfrm>
              <a:off x="6436220" y="1011799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Жидкие</a:t>
              </a:r>
            </a:p>
          </p:txBody>
        </p:sp>
      </p:grpSp>
      <p:grpSp>
        <p:nvGrpSpPr>
          <p:cNvPr id="1032" name="Группа 1031">
            <a:extLst>
              <a:ext uri="{FF2B5EF4-FFF2-40B4-BE49-F238E27FC236}">
                <a16:creationId xmlns:a16="http://schemas.microsoft.com/office/drawing/2014/main" id="{0A025684-0B24-903B-9FB0-63DB3D3B18AF}"/>
              </a:ext>
            </a:extLst>
          </p:cNvPr>
          <p:cNvGrpSpPr/>
          <p:nvPr/>
        </p:nvGrpSpPr>
        <p:grpSpPr>
          <a:xfrm>
            <a:off x="3148137" y="396464"/>
            <a:ext cx="3091394" cy="4038279"/>
            <a:chOff x="8992054" y="895676"/>
            <a:chExt cx="3091394" cy="40382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DD82F4F-549E-8C3E-2FDE-6E19FF445EBE}"/>
                </a:ext>
              </a:extLst>
            </p:cNvPr>
            <p:cNvSpPr txBox="1"/>
            <p:nvPr/>
          </p:nvSpPr>
          <p:spPr>
            <a:xfrm>
              <a:off x="9005361" y="1576947"/>
              <a:ext cx="307808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Керамические материалы:</a:t>
              </a:r>
            </a:p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Оксиды, фосфаты, сульфиды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Химическая стабильность;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Термическая стабильность;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Высокие механические свойства (предотвращение короткого замыкания);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Высокая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Li</a:t>
              </a:r>
              <a:r>
                <a:rPr lang="en-US" sz="1600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+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-</a:t>
              </a:r>
              <a:r>
                <a: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проводимость;</a:t>
              </a:r>
            </a:p>
            <a:p>
              <a:pPr marL="285750" indent="-285750">
                <a:buFont typeface="Wingdings" panose="05000000000000000000" pitchFamily="2" charset="2"/>
                <a:buChar char="û"/>
              </a:pPr>
              <a:r>
                <a: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Низкая технологичность;</a:t>
              </a:r>
            </a:p>
            <a:p>
              <a:pPr marL="285750" indent="-285750">
                <a:buFont typeface="Wingdings" panose="05000000000000000000" pitchFamily="2" charset="2"/>
                <a:buChar char="û"/>
              </a:pPr>
              <a:r>
                <a: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Плохой контракт с электродами.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grpSp>
          <p:nvGrpSpPr>
            <p:cNvPr id="1031" name="Группа 1030">
              <a:extLst>
                <a:ext uri="{FF2B5EF4-FFF2-40B4-BE49-F238E27FC236}">
                  <a16:creationId xmlns:a16="http://schemas.microsoft.com/office/drawing/2014/main" id="{47928157-72A7-09DC-4C7B-93C1D9FD6457}"/>
                </a:ext>
              </a:extLst>
            </p:cNvPr>
            <p:cNvGrpSpPr/>
            <p:nvPr/>
          </p:nvGrpSpPr>
          <p:grpSpPr>
            <a:xfrm>
              <a:off x="8992054" y="895676"/>
              <a:ext cx="3038283" cy="4038279"/>
              <a:chOff x="8992054" y="895676"/>
              <a:chExt cx="3038283" cy="4038279"/>
            </a:xfrm>
          </p:grpSpPr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1A32D916-3B1A-6F87-025F-FAC3713A5A4B}"/>
                  </a:ext>
                </a:extLst>
              </p:cNvPr>
              <p:cNvSpPr/>
              <p:nvPr/>
            </p:nvSpPr>
            <p:spPr>
              <a:xfrm>
                <a:off x="9005361" y="1387315"/>
                <a:ext cx="3024976" cy="3546640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29" name="Прямоугольник: скругленные углы 1028">
                <a:extLst>
                  <a:ext uri="{FF2B5EF4-FFF2-40B4-BE49-F238E27FC236}">
                    <a16:creationId xmlns:a16="http://schemas.microsoft.com/office/drawing/2014/main" id="{F573FDA2-31DC-3ACD-C288-B1CCD9318DAA}"/>
                  </a:ext>
                </a:extLst>
              </p:cNvPr>
              <p:cNvSpPr/>
              <p:nvPr/>
            </p:nvSpPr>
            <p:spPr>
              <a:xfrm>
                <a:off x="8992054" y="929723"/>
                <a:ext cx="3024976" cy="3999480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5C13A62F-E09F-4461-5CE4-6778F9D5B56D}"/>
                  </a:ext>
                </a:extLst>
              </p:cNvPr>
              <p:cNvSpPr txBox="1"/>
              <p:nvPr/>
            </p:nvSpPr>
            <p:spPr>
              <a:xfrm>
                <a:off x="9438897" y="895676"/>
                <a:ext cx="21312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b="1" dirty="0">
                    <a:solidFill>
                      <a:srgbClr val="4472C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Керамические</a:t>
                </a:r>
              </a:p>
            </p:txBody>
          </p:sp>
        </p:grpSp>
      </p:grpSp>
      <p:grpSp>
        <p:nvGrpSpPr>
          <p:cNvPr id="1049" name="Google Shape;3508;p51">
            <a:extLst>
              <a:ext uri="{FF2B5EF4-FFF2-40B4-BE49-F238E27FC236}">
                <a16:creationId xmlns:a16="http://schemas.microsoft.com/office/drawing/2014/main" id="{566F1583-DEC3-FAE3-0A21-0B0C17308BCB}"/>
              </a:ext>
            </a:extLst>
          </p:cNvPr>
          <p:cNvGrpSpPr/>
          <p:nvPr/>
        </p:nvGrpSpPr>
        <p:grpSpPr>
          <a:xfrm rot="726675">
            <a:off x="6337703" y="224154"/>
            <a:ext cx="140093" cy="239982"/>
            <a:chOff x="8370831" y="3202002"/>
            <a:chExt cx="218129" cy="382376"/>
          </a:xfrm>
          <a:solidFill>
            <a:srgbClr val="FF0000"/>
          </a:solidFill>
        </p:grpSpPr>
        <p:sp>
          <p:nvSpPr>
            <p:cNvPr id="1050" name="Google Shape;3509;p51">
              <a:extLst>
                <a:ext uri="{FF2B5EF4-FFF2-40B4-BE49-F238E27FC236}">
                  <a16:creationId xmlns:a16="http://schemas.microsoft.com/office/drawing/2014/main" id="{4C64752E-B206-6789-AEA5-03F6ABF83C06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510;p51">
              <a:extLst>
                <a:ext uri="{FF2B5EF4-FFF2-40B4-BE49-F238E27FC236}">
                  <a16:creationId xmlns:a16="http://schemas.microsoft.com/office/drawing/2014/main" id="{52426C08-6D32-DC1F-3F43-8A95FB63B20A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431E693A-6EDB-320C-2A2B-E6B012F04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9" t="14827" r="24497" b="23496"/>
          <a:stretch/>
        </p:blipFill>
        <p:spPr>
          <a:xfrm>
            <a:off x="-3398290" y="5427004"/>
            <a:ext cx="2505699" cy="17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0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DEA96B-3AA6-6F92-1EAD-1C41E3BE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-151030"/>
            <a:ext cx="10515600" cy="917023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3550B-20C2-762A-9A4A-028FC07F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" y="1377939"/>
            <a:ext cx="11567795" cy="381890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Синтез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прекерамических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порошков  со структурой граната методом твердофазной реакции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полученных порошков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LLZAO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методами: РФА, КР-спектроскопии, ДСР.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стабильности синтезированных образцов на воздухе.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твердофазного спекания керамического электролита в муфельной печи.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Апробация ультра быстрого спекания с различными профилями нагрева для керамического электролита: линейном, пилообразном, ступенчатом.</a:t>
            </a:r>
          </a:p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Методы: рентгенофазовый анализ (РФА), спектроскопия комбинационного светорассеяния (КР),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импедансная</a:t>
            </a:r>
            <a:r>
              <a:rPr lang="ru-RU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спектроскопия, ДСР(динамическое светорассеяние).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EC3299-4DD5-7EBA-0758-6FA9578C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656" y="6298476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3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3B904-31A8-E7C5-5C2D-30E52770C66C}"/>
              </a:ext>
            </a:extLst>
          </p:cNvPr>
          <p:cNvSpPr txBox="1"/>
          <p:nvPr/>
        </p:nvSpPr>
        <p:spPr>
          <a:xfrm>
            <a:off x="53340" y="612933"/>
            <a:ext cx="11204878" cy="879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1000"/>
              </a:spcAft>
            </a:pP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ель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эффективного подхода к получению твердотельного электролита со структурой граната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состава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LLZAO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0352B9A0-6082-9075-4917-1C2135CFD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190" y="-49698"/>
            <a:ext cx="848809" cy="8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D7B77E-9B87-47BD-9F58-C8B9F8FCC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55" y="1"/>
            <a:ext cx="864044" cy="848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499BF7-01B8-A53F-B45B-12D3778E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5075423" y="6223131"/>
            <a:ext cx="1825254" cy="6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C7FBF0FD-8DFB-3487-DE3D-9CC547CF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1" b="60163"/>
          <a:stretch/>
        </p:blipFill>
        <p:spPr>
          <a:xfrm>
            <a:off x="-1" y="-690217"/>
            <a:ext cx="12192000" cy="17780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CE122-7047-7DC2-3010-AF0C105F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008" y="576455"/>
            <a:ext cx="10515600" cy="1325563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0EF81C-E478-28C9-C7D3-1371BAEE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396990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4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ACB84487-8C33-285D-8578-A7385F528AB4}"/>
              </a:ext>
            </a:extLst>
          </p:cNvPr>
          <p:cNvSpPr/>
          <p:nvPr/>
        </p:nvSpPr>
        <p:spPr>
          <a:xfrm>
            <a:off x="9225285" y="4318000"/>
            <a:ext cx="1940555" cy="845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6EC9F31-4D6C-6D56-6366-8F7E3BE8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68" y="6007777"/>
            <a:ext cx="864044" cy="848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2B1A75-4B26-F29F-D1E5-B235EB8C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6066125" y="6221717"/>
            <a:ext cx="1825254" cy="6348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6E48C5-9631-5ECC-B634-DB928E2D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24" y="-4749303"/>
            <a:ext cx="11739313" cy="3455240"/>
          </a:xfrm>
          <a:prstGeom prst="rect">
            <a:avLst/>
          </a:prstGeom>
        </p:spPr>
      </p:pic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D0291882-7F2E-09E6-CCF0-E2E89771BCA6}"/>
              </a:ext>
            </a:extLst>
          </p:cNvPr>
          <p:cNvGrpSpPr/>
          <p:nvPr/>
        </p:nvGrpSpPr>
        <p:grpSpPr>
          <a:xfrm>
            <a:off x="-1" y="1180618"/>
            <a:ext cx="13287738" cy="5474825"/>
            <a:chOff x="-98612" y="870653"/>
            <a:chExt cx="13316554" cy="5750977"/>
          </a:xfrm>
        </p:grpSpPr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240FEFF9-5F55-73B9-4F71-B82BD73D8518}"/>
                </a:ext>
              </a:extLst>
            </p:cNvPr>
            <p:cNvGrpSpPr/>
            <p:nvPr/>
          </p:nvGrpSpPr>
          <p:grpSpPr>
            <a:xfrm>
              <a:off x="-98612" y="2723907"/>
              <a:ext cx="12137060" cy="3897723"/>
              <a:chOff x="0" y="1813391"/>
              <a:chExt cx="12137060" cy="3897723"/>
            </a:xfrm>
          </p:grpSpPr>
          <p:grpSp>
            <p:nvGrpSpPr>
              <p:cNvPr id="104" name="Группа 103">
                <a:extLst>
                  <a:ext uri="{FF2B5EF4-FFF2-40B4-BE49-F238E27FC236}">
                    <a16:creationId xmlns:a16="http://schemas.microsoft.com/office/drawing/2014/main" id="{1916BBB2-EBA5-CB72-0E52-A6186F31658A}"/>
                  </a:ext>
                </a:extLst>
              </p:cNvPr>
              <p:cNvGrpSpPr/>
              <p:nvPr/>
            </p:nvGrpSpPr>
            <p:grpSpPr>
              <a:xfrm>
                <a:off x="0" y="1813391"/>
                <a:ext cx="12137060" cy="3897723"/>
                <a:chOff x="0" y="1813391"/>
                <a:chExt cx="12137060" cy="3897723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E874A02-1B99-6312-2D35-238572B9960A}"/>
                    </a:ext>
                  </a:extLst>
                </p:cNvPr>
                <p:cNvSpPr txBox="1"/>
                <p:nvPr/>
              </p:nvSpPr>
              <p:spPr>
                <a:xfrm>
                  <a:off x="2502894" y="1995734"/>
                  <a:ext cx="11004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Помол</a:t>
                  </a:r>
                </a:p>
              </p:txBody>
            </p:sp>
            <p:grpSp>
              <p:nvGrpSpPr>
                <p:cNvPr id="98" name="Группа 97">
                  <a:extLst>
                    <a:ext uri="{FF2B5EF4-FFF2-40B4-BE49-F238E27FC236}">
                      <a16:creationId xmlns:a16="http://schemas.microsoft.com/office/drawing/2014/main" id="{5D87E256-9620-02B0-B80D-57D81EAC6DE5}"/>
                    </a:ext>
                  </a:extLst>
                </p:cNvPr>
                <p:cNvGrpSpPr/>
                <p:nvPr/>
              </p:nvGrpSpPr>
              <p:grpSpPr>
                <a:xfrm>
                  <a:off x="0" y="1813391"/>
                  <a:ext cx="12137060" cy="3897723"/>
                  <a:chOff x="0" y="1813391"/>
                  <a:chExt cx="12137060" cy="3897723"/>
                </a:xfrm>
              </p:grpSpPr>
              <p:pic>
                <p:nvPicPr>
                  <p:cNvPr id="13" name="Рисунок 12">
                    <a:extLst>
                      <a:ext uri="{FF2B5EF4-FFF2-40B4-BE49-F238E27FC236}">
                        <a16:creationId xmlns:a16="http://schemas.microsoft.com/office/drawing/2014/main" id="{C7C5ABE9-8D0B-4AC1-9A96-6A1A95B24A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664" t="5858" r="1291" b="16683"/>
                  <a:stretch/>
                </p:blipFill>
                <p:spPr>
                  <a:xfrm>
                    <a:off x="9692868" y="3371016"/>
                    <a:ext cx="1556837" cy="1792071"/>
                  </a:xfrm>
                  <a:prstGeom prst="rect">
                    <a:avLst/>
                  </a:prstGeom>
                </p:spPr>
              </p:pic>
              <p:grpSp>
                <p:nvGrpSpPr>
                  <p:cNvPr id="89" name="Группа 88">
                    <a:extLst>
                      <a:ext uri="{FF2B5EF4-FFF2-40B4-BE49-F238E27FC236}">
                        <a16:creationId xmlns:a16="http://schemas.microsoft.com/office/drawing/2014/main" id="{624993D5-2537-59BE-601C-82000828D6F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813391"/>
                    <a:ext cx="9478083" cy="2655132"/>
                    <a:chOff x="0" y="1813391"/>
                    <a:chExt cx="9478083" cy="2655132"/>
                  </a:xfrm>
                </p:grpSpPr>
                <p:grpSp>
                  <p:nvGrpSpPr>
                    <p:cNvPr id="81" name="Группа 80">
                      <a:extLst>
                        <a:ext uri="{FF2B5EF4-FFF2-40B4-BE49-F238E27FC236}">
                          <a16:creationId xmlns:a16="http://schemas.microsoft.com/office/drawing/2014/main" id="{F7D2148D-E563-BB9A-D5B7-92E48E36DE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1813391"/>
                      <a:ext cx="5945632" cy="2655132"/>
                      <a:chOff x="0" y="1813391"/>
                      <a:chExt cx="5945632" cy="2655132"/>
                    </a:xfrm>
                  </p:grpSpPr>
                  <p:pic>
                    <p:nvPicPr>
                      <p:cNvPr id="10" name="Рисунок 9">
                        <a:extLst>
                          <a:ext uri="{FF2B5EF4-FFF2-40B4-BE49-F238E27FC236}">
                            <a16:creationId xmlns:a16="http://schemas.microsoft.com/office/drawing/2014/main" id="{C7C5ABE9-8D0B-4AC1-9A96-6A1A95B24A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310" t="2340" r="45903" b="18005"/>
                      <a:stretch/>
                    </p:blipFill>
                    <p:spPr>
                      <a:xfrm>
                        <a:off x="4364736" y="1995734"/>
                        <a:ext cx="1580896" cy="190641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Рисунок 22">
                        <a:extLst>
                          <a:ext uri="{FF2B5EF4-FFF2-40B4-BE49-F238E27FC236}">
                            <a16:creationId xmlns:a16="http://schemas.microsoft.com/office/drawing/2014/main" id="{7B88F6EB-7BDF-14CC-6639-1C659A99E4C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979855" y="2435103"/>
                        <a:ext cx="1705760" cy="122900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3" name="Рисунок 72">
                        <a:extLst>
                          <a:ext uri="{FF2B5EF4-FFF2-40B4-BE49-F238E27FC236}">
                            <a16:creationId xmlns:a16="http://schemas.microsoft.com/office/drawing/2014/main" id="{FCAE518A-4DF5-CDC0-7113-5272CF11267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2435103"/>
                        <a:ext cx="2341067" cy="1316850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75" name="Прямая со стрелкой 74">
                        <a:extLst>
                          <a:ext uri="{FF2B5EF4-FFF2-40B4-BE49-F238E27FC236}">
                            <a16:creationId xmlns:a16="http://schemas.microsoft.com/office/drawing/2014/main" id="{F41241EF-6960-BB72-4DC2-CC37032E14F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569720" y="2948940"/>
                        <a:ext cx="640080" cy="0"/>
                      </a:xfrm>
                      <a:prstGeom prst="straightConnector1">
                        <a:avLst/>
                      </a:prstGeom>
                      <a:ln w="76200">
                        <a:solidFill>
                          <a:schemeClr val="accent1">
                            <a:lumMod val="75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Прямая со стрелкой 75">
                        <a:extLst>
                          <a:ext uri="{FF2B5EF4-FFF2-40B4-BE49-F238E27FC236}">
                            <a16:creationId xmlns:a16="http://schemas.microsoft.com/office/drawing/2014/main" id="{25541E93-6548-0385-5BC6-2AE5B17B3CE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41420" y="2956560"/>
                        <a:ext cx="640080" cy="0"/>
                      </a:xfrm>
                      <a:prstGeom prst="straightConnector1">
                        <a:avLst/>
                      </a:prstGeom>
                      <a:ln w="76200">
                        <a:solidFill>
                          <a:schemeClr val="accent1">
                            <a:lumMod val="75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1731756A-4C48-7623-71B2-BC9D26DA70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64736" y="3822192"/>
                        <a:ext cx="1556836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700</a:t>
                        </a:r>
                        <a:r>
                          <a:rPr lang="en-US" b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</a:t>
                        </a:r>
                        <a: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C-1200</a:t>
                        </a:r>
                        <a:r>
                          <a:rPr lang="en-US" b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</a:t>
                        </a:r>
                        <a: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</a:t>
                        </a:r>
                        <a:b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a:br>
                        <a: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4-6</a:t>
                        </a:r>
                        <a:r>
                          <a:rPr lang="ru-RU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ч</a:t>
                        </a: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8CB0817C-B4CE-2341-F5D8-F111DFF7A4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70940" y="1813391"/>
                        <a:ext cx="1173719" cy="4616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ru-RU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Синтез</a:t>
                        </a:r>
                      </a:p>
                    </p:txBody>
                  </p:sp>
                </p:grpSp>
                <p:pic>
                  <p:nvPicPr>
                    <p:cNvPr id="82" name="Рисунок 81">
                      <a:extLst>
                        <a:ext uri="{FF2B5EF4-FFF2-40B4-BE49-F238E27FC236}">
                          <a16:creationId xmlns:a16="http://schemas.microsoft.com/office/drawing/2014/main" id="{80C751B1-E5FB-77D7-2CA0-38B4BD98B7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74715" y="2352412"/>
                      <a:ext cx="1760729" cy="126861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83" name="Прямая со стрелкой 82">
                      <a:extLst>
                        <a:ext uri="{FF2B5EF4-FFF2-40B4-BE49-F238E27FC236}">
                          <a16:creationId xmlns:a16="http://schemas.microsoft.com/office/drawing/2014/main" id="{8D7B499F-A71C-FF66-2788-A4ED04F97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99446" y="2977704"/>
                      <a:ext cx="546100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accent1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Прямая со стрелкой 84">
                      <a:extLst>
                        <a:ext uri="{FF2B5EF4-FFF2-40B4-BE49-F238E27FC236}">
                          <a16:creationId xmlns:a16="http://schemas.microsoft.com/office/drawing/2014/main" id="{29E48A66-DB09-73D5-7582-947394E53E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635444" y="2977704"/>
                      <a:ext cx="546100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accent1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87" name="Рисунок 86">
                      <a:extLst>
                        <a:ext uri="{FF2B5EF4-FFF2-40B4-BE49-F238E27FC236}">
                          <a16:creationId xmlns:a16="http://schemas.microsoft.com/office/drawing/2014/main" id="{D331017B-244F-CBAC-FC7B-6E56ECFCFF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181544" y="2533268"/>
                      <a:ext cx="891336" cy="10303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727D39C5-D7BF-BFFC-F1F6-A443A379E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54638" y="2017711"/>
                      <a:ext cx="212344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ru-RU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Прессование</a:t>
                      </a:r>
                    </a:p>
                  </p:txBody>
                </p:sp>
              </p:grpSp>
              <p:cxnSp>
                <p:nvCxnSpPr>
                  <p:cNvPr id="91" name="Прямая со стрелкой 90">
                    <a:extLst>
                      <a:ext uri="{FF2B5EF4-FFF2-40B4-BE49-F238E27FC236}">
                        <a16:creationId xmlns:a16="http://schemas.microsoft.com/office/drawing/2014/main" id="{8B2FB000-CF7D-455E-9769-CF19051900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5874" y="2977092"/>
                    <a:ext cx="778419" cy="522793"/>
                  </a:xfrm>
                  <a:prstGeom prst="straightConnector1">
                    <a:avLst/>
                  </a:prstGeom>
                  <a:ln w="76200">
                    <a:solidFill>
                      <a:schemeClr val="accent1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73511A0A-285E-476D-7C31-3080BE60FA7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310" y="2829688"/>
                    <a:ext cx="2211750" cy="7694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Спекание в </a:t>
                    </a:r>
                    <a:r>
                      <a:rPr lang="ru-RU" sz="2200" b="1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муф.печи</a:t>
                    </a:r>
                    <a:endParaRPr lang="ru-RU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84734F25-A75B-0443-4473-6CFA28CEEA1C}"/>
                      </a:ext>
                    </a:extLst>
                  </p:cNvPr>
                  <p:cNvSpPr txBox="1"/>
                  <p:nvPr/>
                </p:nvSpPr>
                <p:spPr>
                  <a:xfrm>
                    <a:off x="9615384" y="5064783"/>
                    <a:ext cx="1544077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800</a:t>
                    </a:r>
                    <a:r>
                      <a:rPr lang="en-US" b="1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</a:t>
                    </a:r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C-1100</a:t>
                    </a:r>
                    <a:r>
                      <a:rPr lang="en-US" b="1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</a:t>
                    </a:r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  <a:b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4-6</a:t>
                    </a:r>
                    <a:r>
                      <a: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ч</a:t>
                    </a:r>
                  </a:p>
                </p:txBody>
              </p:sp>
            </p:grpSp>
          </p:grpSp>
          <p:cxnSp>
            <p:nvCxnSpPr>
              <p:cNvPr id="99" name="Прямая со стрелкой 98">
                <a:extLst>
                  <a:ext uri="{FF2B5EF4-FFF2-40B4-BE49-F238E27FC236}">
                    <a16:creationId xmlns:a16="http://schemas.microsoft.com/office/drawing/2014/main" id="{A5AF496D-88D4-05A6-BC90-DA1CED78B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2390" y="1909771"/>
                <a:ext cx="645386" cy="691894"/>
              </a:xfrm>
              <a:prstGeom prst="straightConnector1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022A8D25-FDF0-1BB7-422E-8A345A5F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19498" y="1223538"/>
              <a:ext cx="2304966" cy="1549178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082F33-BD67-FEFF-62B5-B83538A821D8}"/>
                </a:ext>
              </a:extLst>
            </p:cNvPr>
            <p:cNvSpPr txBox="1"/>
            <p:nvPr/>
          </p:nvSpPr>
          <p:spPr>
            <a:xfrm>
              <a:off x="8657516" y="870653"/>
              <a:ext cx="45604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Ультра быстрое спекание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D60991-FED4-1CE4-4796-1EC5AE715875}"/>
                </a:ext>
              </a:extLst>
            </p:cNvPr>
            <p:cNvSpPr txBox="1"/>
            <p:nvPr/>
          </p:nvSpPr>
          <p:spPr>
            <a:xfrm>
              <a:off x="9634647" y="2723907"/>
              <a:ext cx="1726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r>
                <a:rPr lang="en-US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C-1</a:t>
              </a:r>
              <a:r>
                <a:rPr lang="ru-RU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r>
                <a:rPr lang="en-US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b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ru-RU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лин</a:t>
              </a:r>
              <a:r>
                <a:rPr lang="ru-RU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.,</a:t>
              </a:r>
              <a:r>
                <a:rPr lang="ru-RU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пил.,ступ</a:t>
              </a:r>
              <a:r>
                <a:rPr lang="ru-RU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122" name="Google Shape;8001;p52">
            <a:extLst>
              <a:ext uri="{FF2B5EF4-FFF2-40B4-BE49-F238E27FC236}">
                <a16:creationId xmlns:a16="http://schemas.microsoft.com/office/drawing/2014/main" id="{69176AD2-5DFD-0187-2462-EB6DC3733865}"/>
              </a:ext>
            </a:extLst>
          </p:cNvPr>
          <p:cNvGrpSpPr/>
          <p:nvPr/>
        </p:nvGrpSpPr>
        <p:grpSpPr>
          <a:xfrm rot="5400000">
            <a:off x="-2983253" y="7618502"/>
            <a:ext cx="7566943" cy="1832661"/>
            <a:chOff x="1808063" y="4294338"/>
            <a:chExt cx="3370782" cy="721817"/>
          </a:xfrm>
        </p:grpSpPr>
        <p:sp>
          <p:nvSpPr>
            <p:cNvPr id="123" name="Google Shape;8002;p52">
              <a:extLst>
                <a:ext uri="{FF2B5EF4-FFF2-40B4-BE49-F238E27FC236}">
                  <a16:creationId xmlns:a16="http://schemas.microsoft.com/office/drawing/2014/main" id="{519A4778-AC49-37CB-CDA6-CF654F5108C4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003;p52">
              <a:extLst>
                <a:ext uri="{FF2B5EF4-FFF2-40B4-BE49-F238E27FC236}">
                  <a16:creationId xmlns:a16="http://schemas.microsoft.com/office/drawing/2014/main" id="{580C371C-6536-7916-4F60-546541034F72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004;p52">
              <a:extLst>
                <a:ext uri="{FF2B5EF4-FFF2-40B4-BE49-F238E27FC236}">
                  <a16:creationId xmlns:a16="http://schemas.microsoft.com/office/drawing/2014/main" id="{91908602-44FC-EE76-24A5-AFDA16754031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005;p52">
              <a:extLst>
                <a:ext uri="{FF2B5EF4-FFF2-40B4-BE49-F238E27FC236}">
                  <a16:creationId xmlns:a16="http://schemas.microsoft.com/office/drawing/2014/main" id="{396C973C-D143-DA9C-8789-C2A45FCEAE79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006;p52">
              <a:extLst>
                <a:ext uri="{FF2B5EF4-FFF2-40B4-BE49-F238E27FC236}">
                  <a16:creationId xmlns:a16="http://schemas.microsoft.com/office/drawing/2014/main" id="{41DB56C5-54DA-7FDE-CD03-493B2C2EC641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007;p52">
              <a:extLst>
                <a:ext uri="{FF2B5EF4-FFF2-40B4-BE49-F238E27FC236}">
                  <a16:creationId xmlns:a16="http://schemas.microsoft.com/office/drawing/2014/main" id="{6D074BC7-B63F-65D8-F908-24B65DF910E3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008;p52">
              <a:extLst>
                <a:ext uri="{FF2B5EF4-FFF2-40B4-BE49-F238E27FC236}">
                  <a16:creationId xmlns:a16="http://schemas.microsoft.com/office/drawing/2014/main" id="{17B6C68B-23DF-F50D-E79F-E3B8C627A8E6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009;p52">
              <a:extLst>
                <a:ext uri="{FF2B5EF4-FFF2-40B4-BE49-F238E27FC236}">
                  <a16:creationId xmlns:a16="http://schemas.microsoft.com/office/drawing/2014/main" id="{77F4E6B0-FFB0-5D94-E7A1-04DE519DFBA7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010;p52">
              <a:extLst>
                <a:ext uri="{FF2B5EF4-FFF2-40B4-BE49-F238E27FC236}">
                  <a16:creationId xmlns:a16="http://schemas.microsoft.com/office/drawing/2014/main" id="{1D293205-6A90-E8B4-A1F3-14831572AAD0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011;p52">
              <a:extLst>
                <a:ext uri="{FF2B5EF4-FFF2-40B4-BE49-F238E27FC236}">
                  <a16:creationId xmlns:a16="http://schemas.microsoft.com/office/drawing/2014/main" id="{8B1B9DB8-53A4-F7D3-D27A-72A5A2657473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8001;p52">
            <a:extLst>
              <a:ext uri="{FF2B5EF4-FFF2-40B4-BE49-F238E27FC236}">
                <a16:creationId xmlns:a16="http://schemas.microsoft.com/office/drawing/2014/main" id="{4273D479-9177-BB23-2CC7-24DF262DCB18}"/>
              </a:ext>
            </a:extLst>
          </p:cNvPr>
          <p:cNvGrpSpPr/>
          <p:nvPr/>
        </p:nvGrpSpPr>
        <p:grpSpPr>
          <a:xfrm rot="5400000">
            <a:off x="-3069087" y="-1358596"/>
            <a:ext cx="7653289" cy="1832661"/>
            <a:chOff x="1808063" y="4294338"/>
            <a:chExt cx="3370782" cy="721817"/>
          </a:xfrm>
        </p:grpSpPr>
        <p:sp>
          <p:nvSpPr>
            <p:cNvPr id="134" name="Google Shape;8002;p52">
              <a:extLst>
                <a:ext uri="{FF2B5EF4-FFF2-40B4-BE49-F238E27FC236}">
                  <a16:creationId xmlns:a16="http://schemas.microsoft.com/office/drawing/2014/main" id="{D8A5FC9C-953A-DDED-FB92-6956089C5B4E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003;p52">
              <a:extLst>
                <a:ext uri="{FF2B5EF4-FFF2-40B4-BE49-F238E27FC236}">
                  <a16:creationId xmlns:a16="http://schemas.microsoft.com/office/drawing/2014/main" id="{D48C297D-CA50-043F-5931-EC9F322409DB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004;p52">
              <a:extLst>
                <a:ext uri="{FF2B5EF4-FFF2-40B4-BE49-F238E27FC236}">
                  <a16:creationId xmlns:a16="http://schemas.microsoft.com/office/drawing/2014/main" id="{262B86EF-F4EA-FAAB-A556-C36E80069CF7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005;p52">
              <a:extLst>
                <a:ext uri="{FF2B5EF4-FFF2-40B4-BE49-F238E27FC236}">
                  <a16:creationId xmlns:a16="http://schemas.microsoft.com/office/drawing/2014/main" id="{DBCC832F-0281-8517-9448-82330733ABE8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006;p52">
              <a:extLst>
                <a:ext uri="{FF2B5EF4-FFF2-40B4-BE49-F238E27FC236}">
                  <a16:creationId xmlns:a16="http://schemas.microsoft.com/office/drawing/2014/main" id="{2B81CB5B-DD5F-E80A-C663-561AA1A71980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007;p52">
              <a:extLst>
                <a:ext uri="{FF2B5EF4-FFF2-40B4-BE49-F238E27FC236}">
                  <a16:creationId xmlns:a16="http://schemas.microsoft.com/office/drawing/2014/main" id="{FBD8E01B-24AB-DD57-2C2C-54CE26331814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008;p52">
              <a:extLst>
                <a:ext uri="{FF2B5EF4-FFF2-40B4-BE49-F238E27FC236}">
                  <a16:creationId xmlns:a16="http://schemas.microsoft.com/office/drawing/2014/main" id="{4A505B61-2CA3-77DB-7C22-7169C7B191B8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009;p52">
              <a:extLst>
                <a:ext uri="{FF2B5EF4-FFF2-40B4-BE49-F238E27FC236}">
                  <a16:creationId xmlns:a16="http://schemas.microsoft.com/office/drawing/2014/main" id="{23D5BD96-15D3-DE11-1C3F-B457DC011BF4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010;p52">
              <a:extLst>
                <a:ext uri="{FF2B5EF4-FFF2-40B4-BE49-F238E27FC236}">
                  <a16:creationId xmlns:a16="http://schemas.microsoft.com/office/drawing/2014/main" id="{94D89820-F82A-993B-E7A3-D8E5E0751D61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011;p52">
              <a:extLst>
                <a:ext uri="{FF2B5EF4-FFF2-40B4-BE49-F238E27FC236}">
                  <a16:creationId xmlns:a16="http://schemas.microsoft.com/office/drawing/2014/main" id="{95410059-1973-6034-FC9A-A94B97FB1CC1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2821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9B3B0-8C3D-C7CB-EE70-FD84E2E5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04" y="-71804"/>
            <a:ext cx="11456504" cy="757997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параметров синтеза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071EE93D-F7F9-E146-BB3F-1D1C1840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508" y="6326978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5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E1DE62-A059-3074-729A-5CB515855E30}"/>
              </a:ext>
            </a:extLst>
          </p:cNvPr>
          <p:cNvSpPr txBox="1"/>
          <p:nvPr/>
        </p:nvSpPr>
        <p:spPr>
          <a:xfrm>
            <a:off x="1844181" y="5971544"/>
            <a:ext cx="179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РФА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6BDC21-62A3-E5A5-1692-A840B6BA6565}"/>
              </a:ext>
            </a:extLst>
          </p:cNvPr>
          <p:cNvSpPr txBox="1"/>
          <p:nvPr/>
        </p:nvSpPr>
        <p:spPr>
          <a:xfrm>
            <a:off x="6916689" y="5917378"/>
            <a:ext cx="327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КР - спектроскопии</a:t>
            </a:r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571D99D5-A70B-5D54-5CC5-3CB87C3CB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190" y="-49698"/>
            <a:ext cx="848809" cy="8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D685CA1-5375-766B-A283-C5B5D574932C}"/>
              </a:ext>
            </a:extLst>
          </p:cNvPr>
          <p:cNvSpPr/>
          <p:nvPr/>
        </p:nvSpPr>
        <p:spPr>
          <a:xfrm>
            <a:off x="1714677" y="960509"/>
            <a:ext cx="421640" cy="172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8D48CB-3D9D-776E-9B14-352ED6A09EA4}"/>
              </a:ext>
            </a:extLst>
          </p:cNvPr>
          <p:cNvSpPr/>
          <p:nvPr/>
        </p:nvSpPr>
        <p:spPr>
          <a:xfrm>
            <a:off x="3858431" y="766413"/>
            <a:ext cx="688123" cy="1376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7F716C-51AC-A5AD-7DC4-9FBC39893EE7}"/>
              </a:ext>
            </a:extLst>
          </p:cNvPr>
          <p:cNvSpPr/>
          <p:nvPr/>
        </p:nvSpPr>
        <p:spPr>
          <a:xfrm>
            <a:off x="6191250" y="1760220"/>
            <a:ext cx="872941" cy="189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A81F8317-1A97-3E52-97F6-F38BCE4A68F8}"/>
              </a:ext>
            </a:extLst>
          </p:cNvPr>
          <p:cNvGrpSpPr/>
          <p:nvPr/>
        </p:nvGrpSpPr>
        <p:grpSpPr>
          <a:xfrm>
            <a:off x="5755757" y="863461"/>
            <a:ext cx="1024405" cy="1745222"/>
            <a:chOff x="5755757" y="863461"/>
            <a:chExt cx="1024405" cy="1745222"/>
          </a:xfrm>
        </p:grpSpPr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2B75708-6FCF-E72A-291B-B79846660369}"/>
                </a:ext>
              </a:extLst>
            </p:cNvPr>
            <p:cNvSpPr/>
            <p:nvPr/>
          </p:nvSpPr>
          <p:spPr>
            <a:xfrm>
              <a:off x="5835282" y="863461"/>
              <a:ext cx="944880" cy="366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A80AC184-5D4C-B414-B4F2-060E72296100}"/>
                </a:ext>
              </a:extLst>
            </p:cNvPr>
            <p:cNvSpPr/>
            <p:nvPr/>
          </p:nvSpPr>
          <p:spPr>
            <a:xfrm>
              <a:off x="5755757" y="2008518"/>
              <a:ext cx="145334" cy="60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E2B6934-E868-A3C5-A1C1-17913D8D2748}"/>
              </a:ext>
            </a:extLst>
          </p:cNvPr>
          <p:cNvSpPr/>
          <p:nvPr/>
        </p:nvSpPr>
        <p:spPr>
          <a:xfrm>
            <a:off x="8696959" y="2142884"/>
            <a:ext cx="230171" cy="8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D87A8A58-DDD2-37FE-0B59-686A3B4B6B9A}"/>
              </a:ext>
            </a:extLst>
          </p:cNvPr>
          <p:cNvSpPr/>
          <p:nvPr/>
        </p:nvSpPr>
        <p:spPr>
          <a:xfrm rot="5400000">
            <a:off x="8925602" y="1835482"/>
            <a:ext cx="112725" cy="79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CD3DE01-3DF6-73F6-7E49-E82A02DF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66" t="4626" r="9940" b="3896"/>
          <a:stretch/>
        </p:blipFill>
        <p:spPr>
          <a:xfrm>
            <a:off x="6044535" y="493678"/>
            <a:ext cx="5622289" cy="535998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12D87C-A4F1-4AC9-79A1-991F047C7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55" y="1"/>
            <a:ext cx="864044" cy="8488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C5459F-042D-E572-F319-E2E198099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5059869" y="6156391"/>
            <a:ext cx="1825254" cy="634869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DD6C9C-AD4A-F2DF-0D15-2B071783F126}"/>
              </a:ext>
            </a:extLst>
          </p:cNvPr>
          <p:cNvGrpSpPr/>
          <p:nvPr/>
        </p:nvGrpSpPr>
        <p:grpSpPr>
          <a:xfrm>
            <a:off x="883097" y="682456"/>
            <a:ext cx="5308153" cy="5359987"/>
            <a:chOff x="883098" y="682456"/>
            <a:chExt cx="4545266" cy="5192581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8398E3B-35A8-0C6F-1965-E987985C5EA1}"/>
                </a:ext>
              </a:extLst>
            </p:cNvPr>
            <p:cNvGrpSpPr/>
            <p:nvPr/>
          </p:nvGrpSpPr>
          <p:grpSpPr>
            <a:xfrm>
              <a:off x="883098" y="682456"/>
              <a:ext cx="4336013" cy="5192581"/>
              <a:chOff x="883098" y="682456"/>
              <a:chExt cx="4336013" cy="5192581"/>
            </a:xfrm>
          </p:grpSpPr>
          <p:pic>
            <p:nvPicPr>
              <p:cNvPr id="87" name="Рисунок 86">
                <a:extLst>
                  <a:ext uri="{FF2B5EF4-FFF2-40B4-BE49-F238E27FC236}">
                    <a16:creationId xmlns:a16="http://schemas.microsoft.com/office/drawing/2014/main" id="{764FE299-FD44-6C36-C7B0-9245F47F1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098" y="701790"/>
                <a:ext cx="4290789" cy="5173247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43502B-F00A-6101-A1EC-AA59174D9F38}"/>
                  </a:ext>
                </a:extLst>
              </p:cNvPr>
              <p:cNvSpPr txBox="1"/>
              <p:nvPr/>
            </p:nvSpPr>
            <p:spPr>
              <a:xfrm>
                <a:off x="4407670" y="990233"/>
                <a:ext cx="8114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[50-857]</a:t>
                </a:r>
                <a:endParaRPr lang="ru-RU" sz="14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D84B81-BEAC-3D47-11A8-4AA5005BEC46}"/>
                  </a:ext>
                </a:extLst>
              </p:cNvPr>
              <p:cNvSpPr txBox="1"/>
              <p:nvPr/>
            </p:nvSpPr>
            <p:spPr>
              <a:xfrm>
                <a:off x="2763581" y="682456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[79-1796]</a:t>
                </a:r>
                <a:endParaRPr lang="ru-RU" sz="14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0D5FB-521C-85B1-BB09-BDE2C3BEC472}"/>
                  </a:ext>
                </a:extLst>
              </p:cNvPr>
              <p:cNvSpPr txBox="1"/>
              <p:nvPr/>
            </p:nvSpPr>
            <p:spPr>
              <a:xfrm>
                <a:off x="2770684" y="92677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[46-1131]</a:t>
                </a:r>
                <a:endParaRPr lang="ru-RU" sz="1400" b="1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86A078-911C-92CE-C0CD-DC859E266B3C}"/>
                </a:ext>
              </a:extLst>
            </p:cNvPr>
            <p:cNvSpPr txBox="1"/>
            <p:nvPr/>
          </p:nvSpPr>
          <p:spPr>
            <a:xfrm>
              <a:off x="4054270" y="4953794"/>
              <a:ext cx="13740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[37-1484]</a:t>
              </a:r>
            </a:p>
            <a:p>
              <a:r>
                <a:rPr lang="en-US" b="1" dirty="0"/>
                <a:t>Li</a:t>
              </a:r>
              <a:r>
                <a:rPr lang="en-US" b="1" baseline="-25000" dirty="0"/>
                <a:t>5</a:t>
              </a:r>
              <a:r>
                <a:rPr lang="en-US" b="1" dirty="0"/>
                <a:t>La</a:t>
              </a:r>
              <a:r>
                <a:rPr lang="en-US" b="1" baseline="-25000" dirty="0"/>
                <a:t>3</a:t>
              </a:r>
              <a:r>
                <a:rPr lang="en-US" b="1" dirty="0"/>
                <a:t>Nb</a:t>
              </a:r>
              <a:r>
                <a:rPr lang="en-US" b="1" baseline="-25000" dirty="0"/>
                <a:t>2</a:t>
              </a:r>
              <a:r>
                <a:rPr lang="en-US" b="1" dirty="0"/>
                <a:t>O</a:t>
              </a:r>
              <a:r>
                <a:rPr lang="en-US" b="1" baseline="-25000" dirty="0"/>
                <a:t>12</a:t>
              </a:r>
              <a:endParaRPr lang="ru-RU" b="1" baseline="-25000" dirty="0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4775D7D-F4D1-7370-8DEB-DF2FBA6C0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1" b="60163"/>
          <a:stretch/>
        </p:blipFill>
        <p:spPr>
          <a:xfrm rot="5400000">
            <a:off x="-6293947" y="1060771"/>
            <a:ext cx="12192000" cy="17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6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4A093-A5F7-F938-DB94-2D073CD5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94" y="-361716"/>
            <a:ext cx="10515600" cy="1325563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Стабильность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LLZAO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воздухе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8FD18D-DBAC-17A6-9B8D-2556308F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1380" y="6359434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6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589F4-0E64-2887-CD84-DD5C9DE695DE}"/>
              </a:ext>
            </a:extLst>
          </p:cNvPr>
          <p:cNvSpPr txBox="1"/>
          <p:nvPr/>
        </p:nvSpPr>
        <p:spPr>
          <a:xfrm>
            <a:off x="191703" y="4925865"/>
            <a:ext cx="5902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КР-спектр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LLZAO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при нахождении на воздухе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F0D9E1-96ED-0A19-1AA2-91885E288CE8}"/>
              </a:ext>
            </a:extLst>
          </p:cNvPr>
          <p:cNvSpPr txBox="1"/>
          <p:nvPr/>
        </p:nvSpPr>
        <p:spPr>
          <a:xfrm>
            <a:off x="5846805" y="4906400"/>
            <a:ext cx="6083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Соотношение КР-максимумов в зависимости от времени нахождения на воздухе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E7635E8-B8A8-6C2E-50FD-3F130EAFB39F}"/>
              </a:ext>
            </a:extLst>
          </p:cNvPr>
          <p:cNvGrpSpPr/>
          <p:nvPr/>
        </p:nvGrpSpPr>
        <p:grpSpPr>
          <a:xfrm>
            <a:off x="2011681" y="5473033"/>
            <a:ext cx="8867557" cy="584775"/>
            <a:chOff x="2011680" y="6079317"/>
            <a:chExt cx="8867557" cy="5847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456DC5-28AD-2969-53CB-77D3C2189AC8}"/>
                </a:ext>
              </a:extLst>
            </p:cNvPr>
            <p:cNvSpPr txBox="1"/>
            <p:nvPr/>
          </p:nvSpPr>
          <p:spPr>
            <a:xfrm>
              <a:off x="2217274" y="6157991"/>
              <a:ext cx="86619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Li</a:t>
              </a:r>
              <a:r>
                <a:rPr lang="ru-RU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6,25</a:t>
              </a:r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La</a:t>
              </a:r>
              <a:r>
                <a:rPr lang="ru-RU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 </a:t>
              </a:r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Zr</a:t>
              </a:r>
              <a:r>
                <a:rPr lang="ru-RU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</a:t>
              </a:r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Al</a:t>
              </a:r>
              <a:r>
                <a:rPr lang="ru-RU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0,25 </a:t>
              </a:r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</a:t>
              </a:r>
              <a:r>
                <a:rPr lang="ru-RU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 + </a:t>
              </a:r>
              <a:r>
                <a:rPr lang="en-US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xH</a:t>
              </a:r>
              <a:r>
                <a:rPr lang="en-US" b="0" i="0" baseline="-2500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 + xCO</a:t>
              </a:r>
              <a:r>
                <a:rPr lang="en-US" b="0" i="0" baseline="-2500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Li</a:t>
              </a:r>
              <a:r>
                <a:rPr lang="ru-RU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6,25-2х</a:t>
              </a:r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</a:t>
              </a:r>
              <a:r>
                <a:rPr lang="en-US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2x</a:t>
              </a:r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La</a:t>
              </a:r>
              <a:r>
                <a:rPr lang="ru-RU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 </a:t>
              </a:r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Zr</a:t>
              </a:r>
              <a:r>
                <a:rPr lang="ru-RU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</a:t>
              </a:r>
              <a:r>
                <a: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Al</a:t>
              </a:r>
              <a:r>
                <a:rPr lang="ru-RU" sz="1800" baseline="-25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0,25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b="0" i="0" baseline="-2500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 + </a:t>
              </a:r>
              <a:r>
                <a:rPr lang="en-US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</a:t>
              </a:r>
              <a:r>
                <a:rPr lang="en-US" b="0" i="0" baseline="-2500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r>
                <a:rPr lang="en-US" b="0" i="0" baseline="-2500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B3D81D79-007E-22FB-F7CF-69C8F9AAE485}"/>
                </a:ext>
              </a:extLst>
            </p:cNvPr>
            <p:cNvSpPr/>
            <p:nvPr/>
          </p:nvSpPr>
          <p:spPr>
            <a:xfrm>
              <a:off x="2011680" y="6079317"/>
              <a:ext cx="8364772" cy="58477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43494-6461-F9BA-7913-27179FFC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93" t="8304" r="9511" b="4222"/>
          <a:stretch/>
        </p:blipFill>
        <p:spPr>
          <a:xfrm>
            <a:off x="457200" y="480483"/>
            <a:ext cx="5239801" cy="4487201"/>
          </a:xfrm>
          <a:prstGeom prst="rect">
            <a:avLst/>
          </a:prstGeom>
        </p:spPr>
      </p:pic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1F04FD60-A525-DEDB-2081-1EE2DD2C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190" y="-49698"/>
            <a:ext cx="848809" cy="8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F554EB-8E30-5204-7E7A-E317A7A29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55" y="1"/>
            <a:ext cx="864044" cy="848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E82A5F-4322-AE98-A6BE-8A342CD34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5059869" y="6156391"/>
            <a:ext cx="1825254" cy="634869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C38227D-DE30-A565-9500-65CA60159FAD}"/>
              </a:ext>
            </a:extLst>
          </p:cNvPr>
          <p:cNvGrpSpPr/>
          <p:nvPr/>
        </p:nvGrpSpPr>
        <p:grpSpPr>
          <a:xfrm>
            <a:off x="5712236" y="594923"/>
            <a:ext cx="5471796" cy="4250945"/>
            <a:chOff x="5712236" y="594923"/>
            <a:chExt cx="5471796" cy="4250945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F9D44DA6-E6DF-A26F-887F-FDB57CFB8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846" t="9710" r="12444" b="8151"/>
            <a:stretch/>
          </p:blipFill>
          <p:spPr>
            <a:xfrm>
              <a:off x="5712236" y="594923"/>
              <a:ext cx="5471796" cy="4250945"/>
            </a:xfrm>
            <a:prstGeom prst="rect">
              <a:avLst/>
            </a:prstGeom>
          </p:spPr>
        </p:pic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42E61546-BEF6-203F-C5FC-FFEB6659A0E6}"/>
                </a:ext>
              </a:extLst>
            </p:cNvPr>
            <p:cNvSpPr/>
            <p:nvPr/>
          </p:nvSpPr>
          <p:spPr>
            <a:xfrm>
              <a:off x="5712237" y="2005584"/>
              <a:ext cx="275814" cy="859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9CB092-B1C6-8703-919B-7FB186AAE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4" b="8988"/>
          <a:stretch/>
        </p:blipFill>
        <p:spPr>
          <a:xfrm rot="5400000">
            <a:off x="-6544249" y="2997843"/>
            <a:ext cx="12192000" cy="18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9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F95C403-A6D4-9FB7-F2A8-1E54260AD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4" b="8988"/>
          <a:stretch/>
        </p:blipFill>
        <p:spPr>
          <a:xfrm>
            <a:off x="0" y="-1294861"/>
            <a:ext cx="12192000" cy="18506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CB13E4-AE43-E0BB-137D-A479C824EBC1}"/>
              </a:ext>
            </a:extLst>
          </p:cNvPr>
          <p:cNvSpPr txBox="1"/>
          <p:nvPr/>
        </p:nvSpPr>
        <p:spPr>
          <a:xfrm>
            <a:off x="531700" y="4693919"/>
            <a:ext cx="448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Зависимость ионной проводимости и плотности от температуры спекания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926AB-E9D8-3FE4-2A80-0D5126A6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80" y="55163"/>
            <a:ext cx="10515600" cy="1325563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Спекание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LLZAO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муфельной печи 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7160F8BF-6A57-2800-4511-ED8C7DA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1380" y="6324972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7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978F4-E87D-5015-DF79-82E27FA369C5}"/>
              </a:ext>
            </a:extLst>
          </p:cNvPr>
          <p:cNvSpPr txBox="1"/>
          <p:nvPr/>
        </p:nvSpPr>
        <p:spPr>
          <a:xfrm>
            <a:off x="6398461" y="4663297"/>
            <a:ext cx="5165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Годограф импеданса для образца спеченного в муфельной печи при 1000</a:t>
            </a:r>
            <a:r>
              <a:rPr lang="ru-RU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6ч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D2072-8DD0-7274-4BB2-2F6E64D29A1C}"/>
              </a:ext>
            </a:extLst>
          </p:cNvPr>
          <p:cNvSpPr txBox="1"/>
          <p:nvPr/>
        </p:nvSpPr>
        <p:spPr>
          <a:xfrm>
            <a:off x="458469" y="5465988"/>
            <a:ext cx="117335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Оптимальная температура спекания в муфельной печи составила 1000°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позволило добиться ионной проводимости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10</a:t>
            </a:r>
            <a:r>
              <a:rPr lang="ru-RU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См/см и относительной плотности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ru-RU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 58%.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A29310F-A90F-E2B4-2EFE-300F19CB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80" t="8445" r="2731" b="4592"/>
          <a:stretch/>
        </p:blipFill>
        <p:spPr>
          <a:xfrm>
            <a:off x="-1" y="902781"/>
            <a:ext cx="5300981" cy="37911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CEA27B-8CBE-B9E9-A9A0-4B5E27877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13" y="6071080"/>
            <a:ext cx="825737" cy="811177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05AC53E-8D63-7C67-4DC8-BBDF12B9B5A5}"/>
              </a:ext>
            </a:extLst>
          </p:cNvPr>
          <p:cNvGrpSpPr/>
          <p:nvPr/>
        </p:nvGrpSpPr>
        <p:grpSpPr>
          <a:xfrm>
            <a:off x="6061215" y="963250"/>
            <a:ext cx="5165585" cy="3793251"/>
            <a:chOff x="5972496" y="725456"/>
            <a:chExt cx="5254304" cy="4031046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1BF041B-0C54-E306-FFF4-F7EA920D4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96" y="725456"/>
              <a:ext cx="5254304" cy="4031046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6BAEF24-689A-99C3-9354-EB2DAE048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7980" y="1427891"/>
              <a:ext cx="3131820" cy="766812"/>
            </a:xfrm>
            <a:prstGeom prst="rect">
              <a:avLst/>
            </a:prstGeom>
          </p:spPr>
        </p:pic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24DADD0-8BC8-77E8-466F-73DC2CBCF266}"/>
              </a:ext>
            </a:extLst>
          </p:cNvPr>
          <p:cNvSpPr/>
          <p:nvPr/>
        </p:nvSpPr>
        <p:spPr>
          <a:xfrm>
            <a:off x="9829800" y="963250"/>
            <a:ext cx="427620" cy="24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E6880CE-8D13-BF80-E9C4-39790EFFE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6203952" y="6120906"/>
            <a:ext cx="1870916" cy="6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125E2A-2BC9-F26F-550F-67EC09C9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" t="22436"/>
          <a:stretch/>
        </p:blipFill>
        <p:spPr>
          <a:xfrm>
            <a:off x="0" y="509086"/>
            <a:ext cx="6997798" cy="3069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4DC277-9C9C-0811-BB17-F56A60AF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" y="136525"/>
            <a:ext cx="11435080" cy="305435"/>
          </a:xfrm>
        </p:spPr>
        <p:txBody>
          <a:bodyPr>
            <a:no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для проведения быстрого отжига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73433E-E80A-4CE0-CA46-D74F8734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378" y="6421825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8</a:t>
            </a:fld>
            <a:endParaRPr lang="ru-RU" sz="1400" b="1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B7362-BAC4-4AEA-50C9-BAE7DB84D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36" y="446516"/>
            <a:ext cx="3976644" cy="2982484"/>
          </a:xfrm>
          <a:prstGeom prst="rect">
            <a:avLst/>
          </a:prstGeom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9C87295-C9DF-BAE8-B0DE-4A888274D766}"/>
              </a:ext>
            </a:extLst>
          </p:cNvPr>
          <p:cNvSpPr/>
          <p:nvPr/>
        </p:nvSpPr>
        <p:spPr>
          <a:xfrm>
            <a:off x="4468497" y="2609889"/>
            <a:ext cx="838199" cy="778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567C76-14C2-528D-8F39-29D4125C9E7B}"/>
              </a:ext>
            </a:extLst>
          </p:cNvPr>
          <p:cNvSpPr txBox="1"/>
          <p:nvPr/>
        </p:nvSpPr>
        <p:spPr>
          <a:xfrm>
            <a:off x="248695" y="5869951"/>
            <a:ext cx="6049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Профили нагрева: (а) пилообразный, (б)ступенчатый</a:t>
            </a:r>
          </a:p>
        </p:txBody>
      </p:sp>
      <p:pic>
        <p:nvPicPr>
          <p:cNvPr id="3" name="Picture 2" descr="Picture background">
            <a:extLst>
              <a:ext uri="{FF2B5EF4-FFF2-40B4-BE49-F238E27FC236}">
                <a16:creationId xmlns:a16="http://schemas.microsoft.com/office/drawing/2014/main" id="{0C2FE62D-88CB-8EEA-2531-A4DECC42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190" y="-49698"/>
            <a:ext cx="848809" cy="8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672490-A336-5FEC-9D4D-846844716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55" y="1"/>
            <a:ext cx="864044" cy="848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BA343-47B0-FC27-DAF7-F93D89124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5306696" y="6207167"/>
            <a:ext cx="1870916" cy="6507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B9D878D-D239-3484-DB04-1BED3AF097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" y="3534731"/>
            <a:ext cx="6157494" cy="239593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197A678E-987C-2567-2F49-7C781A774ADE}"/>
              </a:ext>
            </a:extLst>
          </p:cNvPr>
          <p:cNvGrpSpPr/>
          <p:nvPr/>
        </p:nvGrpSpPr>
        <p:grpSpPr>
          <a:xfrm>
            <a:off x="6811282" y="3667519"/>
            <a:ext cx="4956312" cy="1875541"/>
            <a:chOff x="7088922" y="3915718"/>
            <a:chExt cx="4956312" cy="18755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9128D1-8C2A-07D7-81F0-94F82541D8AA}"/>
                </a:ext>
              </a:extLst>
            </p:cNvPr>
            <p:cNvSpPr txBox="1"/>
            <p:nvPr/>
          </p:nvSpPr>
          <p:spPr>
            <a:xfrm>
              <a:off x="7156173" y="4120210"/>
              <a:ext cx="46015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ru-RU" dirty="0" err="1"/>
                <a:t>Экспрессность</a:t>
              </a:r>
              <a:r>
                <a:rPr lang="ru-RU" dirty="0"/>
                <a:t>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ru-RU" dirty="0"/>
                <a:t>Минимальная потеря лития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ru-RU" dirty="0"/>
                <a:t>Отсутствие аномального роста зерен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ru-RU" dirty="0"/>
                <a:t>Более точный контроль фазового состава</a:t>
              </a:r>
              <a:endParaRPr lang="en-US" dirty="0"/>
            </a:p>
            <a:p>
              <a:pPr marL="342900" indent="-342900">
                <a:buFont typeface="+mj-lt"/>
                <a:buAutoNum type="arabicPeriod"/>
              </a:pPr>
              <a:r>
                <a:rPr lang="ru-RU" dirty="0"/>
                <a:t>Плотность образцов ∼97%</a:t>
              </a:r>
              <a:endParaRPr lang="en-US" dirty="0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6C9CB22-81FA-BA60-45E2-44FF33C7A42D}"/>
                </a:ext>
              </a:extLst>
            </p:cNvPr>
            <p:cNvSpPr/>
            <p:nvPr/>
          </p:nvSpPr>
          <p:spPr>
            <a:xfrm>
              <a:off x="7088922" y="3915718"/>
              <a:ext cx="4956312" cy="1875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0" name="Google Shape;8001;p52">
            <a:extLst>
              <a:ext uri="{FF2B5EF4-FFF2-40B4-BE49-F238E27FC236}">
                <a16:creationId xmlns:a16="http://schemas.microsoft.com/office/drawing/2014/main" id="{5C520F51-5A06-9194-243F-948DD779537F}"/>
              </a:ext>
            </a:extLst>
          </p:cNvPr>
          <p:cNvGrpSpPr/>
          <p:nvPr/>
        </p:nvGrpSpPr>
        <p:grpSpPr>
          <a:xfrm rot="5400000">
            <a:off x="5280148" y="9455798"/>
            <a:ext cx="11657347" cy="2743200"/>
            <a:chOff x="1808063" y="4294338"/>
            <a:chExt cx="3370782" cy="721817"/>
          </a:xfrm>
        </p:grpSpPr>
        <p:sp>
          <p:nvSpPr>
            <p:cNvPr id="21" name="Google Shape;8002;p52">
              <a:extLst>
                <a:ext uri="{FF2B5EF4-FFF2-40B4-BE49-F238E27FC236}">
                  <a16:creationId xmlns:a16="http://schemas.microsoft.com/office/drawing/2014/main" id="{C689EFB2-3889-9B2B-4238-329185536009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03;p52">
              <a:extLst>
                <a:ext uri="{FF2B5EF4-FFF2-40B4-BE49-F238E27FC236}">
                  <a16:creationId xmlns:a16="http://schemas.microsoft.com/office/drawing/2014/main" id="{D0D45065-85F7-3CA3-B5FD-A384EF900F2D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04;p52">
              <a:extLst>
                <a:ext uri="{FF2B5EF4-FFF2-40B4-BE49-F238E27FC236}">
                  <a16:creationId xmlns:a16="http://schemas.microsoft.com/office/drawing/2014/main" id="{68A7ABFD-6840-E0B6-1AB4-154D6875FC66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5;p52">
              <a:extLst>
                <a:ext uri="{FF2B5EF4-FFF2-40B4-BE49-F238E27FC236}">
                  <a16:creationId xmlns:a16="http://schemas.microsoft.com/office/drawing/2014/main" id="{30815242-1EB0-936C-253C-9CB2ABB7F195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06;p52">
              <a:extLst>
                <a:ext uri="{FF2B5EF4-FFF2-40B4-BE49-F238E27FC236}">
                  <a16:creationId xmlns:a16="http://schemas.microsoft.com/office/drawing/2014/main" id="{3E8DBF1F-8609-A070-9CF9-2E91F9909058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07;p52">
              <a:extLst>
                <a:ext uri="{FF2B5EF4-FFF2-40B4-BE49-F238E27FC236}">
                  <a16:creationId xmlns:a16="http://schemas.microsoft.com/office/drawing/2014/main" id="{E28AA301-3592-3904-DC6D-B565B15AB443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08;p52">
              <a:extLst>
                <a:ext uri="{FF2B5EF4-FFF2-40B4-BE49-F238E27FC236}">
                  <a16:creationId xmlns:a16="http://schemas.microsoft.com/office/drawing/2014/main" id="{6AC0E1B1-3589-ACF9-552C-03A4EEF785AA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09;p52">
              <a:extLst>
                <a:ext uri="{FF2B5EF4-FFF2-40B4-BE49-F238E27FC236}">
                  <a16:creationId xmlns:a16="http://schemas.microsoft.com/office/drawing/2014/main" id="{958C2572-71A2-8B1B-6C9D-1BF2FA60A42C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10;p52">
              <a:extLst>
                <a:ext uri="{FF2B5EF4-FFF2-40B4-BE49-F238E27FC236}">
                  <a16:creationId xmlns:a16="http://schemas.microsoft.com/office/drawing/2014/main" id="{36EC8792-B444-653C-EDC2-64E879CF9D01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11;p52">
              <a:extLst>
                <a:ext uri="{FF2B5EF4-FFF2-40B4-BE49-F238E27FC236}">
                  <a16:creationId xmlns:a16="http://schemas.microsoft.com/office/drawing/2014/main" id="{20770590-9170-E94C-BB23-6A1A49A81714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078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0911F-0E7B-BD6D-73C2-FA256F815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2523FBD-2395-AF74-9F11-211165C76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0" b="36468"/>
          <a:stretch/>
        </p:blipFill>
        <p:spPr>
          <a:xfrm>
            <a:off x="5104220" y="6207248"/>
            <a:ext cx="1870916" cy="650752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E200653D-D202-CFC6-00F0-1B7626B4F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7"/>
          <a:stretch/>
        </p:blipFill>
        <p:spPr>
          <a:xfrm>
            <a:off x="6939099" y="232686"/>
            <a:ext cx="5074643" cy="664013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1A77C-B333-AB33-97CD-6BAF0C0E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58" y="-395618"/>
            <a:ext cx="10515600" cy="1325563"/>
          </a:xfrm>
        </p:spPr>
        <p:txBody>
          <a:bodyPr>
            <a:norm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Быстрый отжиг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LLZAO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75A52A3F-18B0-659B-209B-BE21E1B5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753" y="6356098"/>
            <a:ext cx="2743200" cy="365125"/>
          </a:xfrm>
        </p:spPr>
        <p:txBody>
          <a:bodyPr/>
          <a:lstStyle/>
          <a:p>
            <a:fld id="{82657892-61D9-4DDB-8C0E-34D84366A8DB}" type="slidenum">
              <a:rPr lang="ru-RU" sz="1800" b="1" smtClean="0">
                <a:solidFill>
                  <a:schemeClr val="tx1"/>
                </a:solidFill>
              </a:rPr>
              <a:t>9</a:t>
            </a:fld>
            <a:endParaRPr lang="ru-RU" sz="18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226C25-DE52-A633-E4CE-8B61C175F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705911"/>
              </p:ext>
            </p:extLst>
          </p:nvPr>
        </p:nvGraphicFramePr>
        <p:xfrm>
          <a:off x="-1" y="4099562"/>
          <a:ext cx="6975136" cy="2153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163">
                  <a:extLst>
                    <a:ext uri="{9D8B030D-6E8A-4147-A177-3AD203B41FA5}">
                      <a16:colId xmlns:a16="http://schemas.microsoft.com/office/drawing/2014/main" val="3104538351"/>
                    </a:ext>
                  </a:extLst>
                </a:gridCol>
                <a:gridCol w="1806106">
                  <a:extLst>
                    <a:ext uri="{9D8B030D-6E8A-4147-A177-3AD203B41FA5}">
                      <a16:colId xmlns:a16="http://schemas.microsoft.com/office/drawing/2014/main" val="1196390146"/>
                    </a:ext>
                  </a:extLst>
                </a:gridCol>
                <a:gridCol w="3810867">
                  <a:extLst>
                    <a:ext uri="{9D8B030D-6E8A-4147-A177-3AD203B41FA5}">
                      <a16:colId xmlns:a16="http://schemas.microsoft.com/office/drawing/2014/main" val="1933735013"/>
                    </a:ext>
                  </a:extLst>
                </a:gridCol>
              </a:tblGrid>
              <a:tr h="885932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Режим быстрого отжига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Температура,</a:t>
                      </a:r>
                      <a:r>
                        <a:rPr lang="ru-RU" sz="1800" b="1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°</a:t>
                      </a:r>
                      <a:r>
                        <a:rPr lang="ru-RU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</a:t>
                      </a:r>
                      <a:endParaRPr lang="ru-RU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Ионная проводимость </a:t>
                      </a:r>
                      <a:r>
                        <a:rPr lang="el-GR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См/см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435775"/>
                  </a:ext>
                </a:extLst>
              </a:tr>
              <a:tr h="2731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Линейный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6,6</a:t>
                      </a:r>
                      <a:r>
                        <a:rPr lang="ru-RU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·10</a:t>
                      </a:r>
                      <a:r>
                        <a:rPr lang="en-US" sz="1800" b="1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800" b="1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1" i="0" u="none" strike="noStrike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157142"/>
                  </a:ext>
                </a:extLst>
              </a:tr>
              <a:tr h="2731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Линейный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1,5</a:t>
                      </a:r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·10 </a:t>
                      </a:r>
                      <a:r>
                        <a:rPr lang="ru-RU" sz="1800" b="1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641650"/>
                  </a:ext>
                </a:extLst>
              </a:tr>
              <a:tr h="39017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Пилообразн</a:t>
                      </a:r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</a:t>
                      </a:r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·10</a:t>
                      </a:r>
                      <a:r>
                        <a:rPr lang="en-US" sz="1800" b="1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98813"/>
                  </a:ext>
                </a:extLst>
              </a:tr>
              <a:tr h="28525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Ступенчат.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800" b="1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</a:t>
                      </a:r>
                      <a:endParaRPr lang="ru-RU" sz="1800" b="1" i="0" u="none" strike="noStrike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34257"/>
                  </a:ext>
                </a:extLst>
              </a:tr>
            </a:tbl>
          </a:graphicData>
        </a:graphic>
      </p:graphicFrame>
      <p:pic>
        <p:nvPicPr>
          <p:cNvPr id="16" name="Picture 2" descr="Picture background">
            <a:extLst>
              <a:ext uri="{FF2B5EF4-FFF2-40B4-BE49-F238E27FC236}">
                <a16:creationId xmlns:a16="http://schemas.microsoft.com/office/drawing/2014/main" id="{1ADF82B3-2865-8803-83BF-DA4452B92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190" y="-49698"/>
            <a:ext cx="848809" cy="8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015947-68CB-1C72-D4DB-2F735D233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856" y="7197598"/>
            <a:ext cx="9721618" cy="269143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B3F6981-355E-1E26-C59D-31727CDEA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55" y="1"/>
            <a:ext cx="864044" cy="84880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9BC3BD9-3D7B-7766-5C6F-9FE5CF78CA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1052" b="1787"/>
          <a:stretch/>
        </p:blipFill>
        <p:spPr>
          <a:xfrm>
            <a:off x="1172085" y="281769"/>
            <a:ext cx="4182613" cy="374621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A050D02-5898-7C5B-B838-B7E408C86D1C}"/>
              </a:ext>
            </a:extLst>
          </p:cNvPr>
          <p:cNvSpPr txBox="1"/>
          <p:nvPr/>
        </p:nvSpPr>
        <p:spPr>
          <a:xfrm>
            <a:off x="10459984" y="4833970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[37-1187]</a:t>
            </a:r>
          </a:p>
          <a:p>
            <a:r>
              <a:rPr lang="en-US" b="1" dirty="0"/>
              <a:t>Li</a:t>
            </a:r>
            <a:r>
              <a:rPr lang="en-US" b="1" baseline="-25000" dirty="0"/>
              <a:t>5</a:t>
            </a:r>
            <a:r>
              <a:rPr lang="en-US" b="1" dirty="0"/>
              <a:t>La</a:t>
            </a:r>
            <a:r>
              <a:rPr lang="en-US" b="1" baseline="-25000" dirty="0"/>
              <a:t>3</a:t>
            </a:r>
            <a:r>
              <a:rPr lang="en-US" b="1" dirty="0"/>
              <a:t>Nb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r>
              <a:rPr lang="en-US" b="1" baseline="-25000" dirty="0"/>
              <a:t>12</a:t>
            </a:r>
            <a:endParaRPr lang="ru-RU" b="1" baseline="-25000" dirty="0"/>
          </a:p>
        </p:txBody>
      </p:sp>
    </p:spTree>
    <p:extLst>
      <p:ext uri="{BB962C8B-B14F-4D97-AF65-F5344CB8AC3E}">
        <p14:creationId xmlns:p14="http://schemas.microsoft.com/office/powerpoint/2010/main" val="6434503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5779</TotalTime>
  <Words>1170</Words>
  <Application>Microsoft Office PowerPoint</Application>
  <PresentationFormat>Широкоэкранный</PresentationFormat>
  <Paragraphs>186</Paragraphs>
  <Slides>17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Lato</vt:lpstr>
      <vt:lpstr>Times New Roman</vt:lpstr>
      <vt:lpstr>Wingdings</vt:lpstr>
      <vt:lpstr>Тема Office</vt:lpstr>
      <vt:lpstr>Разработка твердотельного электролита со структурой граната LLZO</vt:lpstr>
      <vt:lpstr>Твердотельные электролиты</vt:lpstr>
      <vt:lpstr>Цель и задачи</vt:lpstr>
      <vt:lpstr>План работы</vt:lpstr>
      <vt:lpstr>Оптимизация параметров синтеза</vt:lpstr>
      <vt:lpstr>Стабильность LLZAO на воздухе</vt:lpstr>
      <vt:lpstr>Спекание LLZAO в муфельной печи </vt:lpstr>
      <vt:lpstr>Установка для проведения быстрого отжига</vt:lpstr>
      <vt:lpstr>Быстрый отжиг LLZAO</vt:lpstr>
      <vt:lpstr>Выводы</vt:lpstr>
      <vt:lpstr>Спасибо за внимание!</vt:lpstr>
      <vt:lpstr>Кривая прессования LLZAO</vt:lpstr>
      <vt:lpstr>Исследование морфологию СЭМ для размера частиц</vt:lpstr>
      <vt:lpstr>Эквивалентная схема</vt:lpstr>
      <vt:lpstr>Презентация PowerPoint</vt:lpstr>
      <vt:lpstr>Карта работы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Ада Измайлова</dc:creator>
  <cp:lastModifiedBy>Ада Измайлова</cp:lastModifiedBy>
  <cp:revision>174</cp:revision>
  <dcterms:created xsi:type="dcterms:W3CDTF">2025-01-18T12:36:58Z</dcterms:created>
  <dcterms:modified xsi:type="dcterms:W3CDTF">2025-04-11T16:11:39Z</dcterms:modified>
</cp:coreProperties>
</file>